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43891200" cy="32918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23A0B-8B4A-6ED4-FAD7-7A178E8FC0D2}" name="Larkin,Eddie" initials="EL" userId="S::el667@drexel.edu::d0f30508-cff7-4611-9338-61add46558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39FC9-262E-4813-87EF-A950D079737C}" v="3" dt="2025-05-30T13:06:44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kin,Eddie" userId="d0f30508-cff7-4611-9338-61add4655880" providerId="ADAL" clId="{B9490230-F46D-401D-8A64-F900EECA37C6}"/>
    <pc:docChg chg="custSel modSld">
      <pc:chgData name="Larkin,Eddie" userId="d0f30508-cff7-4611-9338-61add4655880" providerId="ADAL" clId="{B9490230-F46D-401D-8A64-F900EECA37C6}" dt="2025-02-28T17:21:30.815" v="384" actId="1076"/>
      <pc:docMkLst>
        <pc:docMk/>
      </pc:docMkLst>
      <pc:sldChg chg="delSp modSp mod">
        <pc:chgData name="Larkin,Eddie" userId="d0f30508-cff7-4611-9338-61add4655880" providerId="ADAL" clId="{B9490230-F46D-401D-8A64-F900EECA37C6}" dt="2025-02-28T17:21:30.815" v="384" actId="1076"/>
        <pc:sldMkLst>
          <pc:docMk/>
          <pc:sldMk cId="3240610616" sldId="256"/>
        </pc:sldMkLst>
        <pc:spChg chg="del mod">
          <ac:chgData name="Larkin,Eddie" userId="d0f30508-cff7-4611-9338-61add4655880" providerId="ADAL" clId="{B9490230-F46D-401D-8A64-F900EECA37C6}" dt="2025-02-28T17:20:44.049" v="381" actId="478"/>
          <ac:spMkLst>
            <pc:docMk/>
            <pc:sldMk cId="3240610616" sldId="256"/>
            <ac:spMk id="7" creationId="{63B9035A-E196-7DFC-D453-97823DEA26B1}"/>
          </ac:spMkLst>
        </pc:spChg>
        <pc:spChg chg="mod">
          <ac:chgData name="Larkin,Eddie" userId="d0f30508-cff7-4611-9338-61add4655880" providerId="ADAL" clId="{B9490230-F46D-401D-8A64-F900EECA37C6}" dt="2025-02-28T17:14:43.372" v="379" actId="1076"/>
          <ac:spMkLst>
            <pc:docMk/>
            <pc:sldMk cId="3240610616" sldId="256"/>
            <ac:spMk id="31" creationId="{F14A46AB-FDE4-9842-BB62-833C22263537}"/>
          </ac:spMkLst>
        </pc:spChg>
        <pc:picChg chg="mod">
          <ac:chgData name="Larkin,Eddie" userId="d0f30508-cff7-4611-9338-61add4655880" providerId="ADAL" clId="{B9490230-F46D-401D-8A64-F900EECA37C6}" dt="2025-02-28T17:21:30.815" v="384" actId="1076"/>
          <ac:picMkLst>
            <pc:docMk/>
            <pc:sldMk cId="3240610616" sldId="256"/>
            <ac:picMk id="6" creationId="{A2AA3614-CE96-FE55-88F1-5A816BD06F7C}"/>
          </ac:picMkLst>
        </pc:picChg>
      </pc:sldChg>
    </pc:docChg>
  </pc:docChgLst>
  <pc:docChgLst>
    <pc:chgData name="Saligman,Gill" userId="4ef91c45-37c1-4729-80e9-a3cea9e63492" providerId="ADAL" clId="{6F2B8D6E-3E92-41F8-8618-A90C145E7D4C}"/>
    <pc:docChg chg="modSld">
      <pc:chgData name="Saligman,Gill" userId="4ef91c45-37c1-4729-80e9-a3cea9e63492" providerId="ADAL" clId="{6F2B8D6E-3E92-41F8-8618-A90C145E7D4C}" dt="2025-02-28T19:18:41.782" v="3" actId="732"/>
      <pc:docMkLst>
        <pc:docMk/>
      </pc:docMkLst>
      <pc:sldChg chg="modSp mod">
        <pc:chgData name="Saligman,Gill" userId="4ef91c45-37c1-4729-80e9-a3cea9e63492" providerId="ADAL" clId="{6F2B8D6E-3E92-41F8-8618-A90C145E7D4C}" dt="2025-02-28T19:18:41.782" v="3" actId="732"/>
        <pc:sldMkLst>
          <pc:docMk/>
          <pc:sldMk cId="3240610616" sldId="256"/>
        </pc:sldMkLst>
        <pc:picChg chg="mod modCrop">
          <ac:chgData name="Saligman,Gill" userId="4ef91c45-37c1-4729-80e9-a3cea9e63492" providerId="ADAL" clId="{6F2B8D6E-3E92-41F8-8618-A90C145E7D4C}" dt="2025-02-28T19:18:41.782" v="3" actId="732"/>
          <ac:picMkLst>
            <pc:docMk/>
            <pc:sldMk cId="3240610616" sldId="256"/>
            <ac:picMk id="7" creationId="{15169131-EBDF-EB4B-B667-9CE3AA1F06A1}"/>
          </ac:picMkLst>
        </pc:picChg>
      </pc:sldChg>
    </pc:docChg>
  </pc:docChgLst>
  <pc:docChgLst>
    <pc:chgData name="Saligman,Gill" userId="S::gs677@drexel.edu::4ef91c45-37c1-4729-80e9-a3cea9e63492" providerId="AD" clId="Web-{61136554-D304-287D-6125-6EF825C656D9}"/>
    <pc:docChg chg="modSld">
      <pc:chgData name="Saligman,Gill" userId="S::gs677@drexel.edu::4ef91c45-37c1-4729-80e9-a3cea9e63492" providerId="AD" clId="Web-{61136554-D304-287D-6125-6EF825C656D9}" dt="2025-02-28T19:55:41.006" v="1" actId="1076"/>
      <pc:docMkLst>
        <pc:docMk/>
      </pc:docMkLst>
      <pc:sldChg chg="modSp">
        <pc:chgData name="Saligman,Gill" userId="S::gs677@drexel.edu::4ef91c45-37c1-4729-80e9-a3cea9e63492" providerId="AD" clId="Web-{61136554-D304-287D-6125-6EF825C656D9}" dt="2025-02-28T19:55:41.006" v="1" actId="1076"/>
        <pc:sldMkLst>
          <pc:docMk/>
          <pc:sldMk cId="3240610616" sldId="256"/>
        </pc:sldMkLst>
        <pc:spChg chg="mod">
          <ac:chgData name="Saligman,Gill" userId="S::gs677@drexel.edu::4ef91c45-37c1-4729-80e9-a3cea9e63492" providerId="AD" clId="Web-{61136554-D304-287D-6125-6EF825C656D9}" dt="2025-02-28T19:55:41.006" v="1" actId="1076"/>
          <ac:spMkLst>
            <pc:docMk/>
            <pc:sldMk cId="3240610616" sldId="256"/>
            <ac:spMk id="12" creationId="{5586722A-97DC-1A4C-B084-71DE1405BBED}"/>
          </ac:spMkLst>
        </pc:spChg>
        <pc:spChg chg="mod">
          <ac:chgData name="Saligman,Gill" userId="S::gs677@drexel.edu::4ef91c45-37c1-4729-80e9-a3cea9e63492" providerId="AD" clId="Web-{61136554-D304-287D-6125-6EF825C656D9}" dt="2025-02-28T19:48:56.863" v="0" actId="14100"/>
          <ac:spMkLst>
            <pc:docMk/>
            <pc:sldMk cId="3240610616" sldId="256"/>
            <ac:spMk id="8175" creationId="{22A6C5E2-E33D-17CA-6613-E5D173BBE9CC}"/>
          </ac:spMkLst>
        </pc:spChg>
      </pc:sldChg>
    </pc:docChg>
  </pc:docChgLst>
  <pc:docChgLst>
    <pc:chgData name="Nhan,Nhung" userId="c6aeb472-19d5-407c-b7a9-6a5ebad3aa70" providerId="ADAL" clId="{C0052494-CA09-B449-9D5A-AF5D2439F73E}"/>
    <pc:docChg chg="modSld">
      <pc:chgData name="Nhan,Nhung" userId="c6aeb472-19d5-407c-b7a9-6a5ebad3aa70" providerId="ADAL" clId="{C0052494-CA09-B449-9D5A-AF5D2439F73E}" dt="2025-05-28T01:26:16.048" v="211" actId="1076"/>
      <pc:docMkLst>
        <pc:docMk/>
      </pc:docMkLst>
      <pc:sldChg chg="addSp modSp mod">
        <pc:chgData name="Nhan,Nhung" userId="c6aeb472-19d5-407c-b7a9-6a5ebad3aa70" providerId="ADAL" clId="{C0052494-CA09-B449-9D5A-AF5D2439F73E}" dt="2025-05-28T01:26:16.048" v="211" actId="1076"/>
        <pc:sldMkLst>
          <pc:docMk/>
          <pc:sldMk cId="3240610616" sldId="256"/>
        </pc:sldMkLst>
        <pc:spChg chg="mod">
          <ac:chgData name="Nhan,Nhung" userId="c6aeb472-19d5-407c-b7a9-6a5ebad3aa70" providerId="ADAL" clId="{C0052494-CA09-B449-9D5A-AF5D2439F73E}" dt="2025-05-28T01:21:39.694" v="25" actId="1076"/>
          <ac:spMkLst>
            <pc:docMk/>
            <pc:sldMk cId="3240610616" sldId="256"/>
            <ac:spMk id="13" creationId="{7C4F8CE1-CFDF-3344-B249-34895372F2AF}"/>
          </ac:spMkLst>
        </pc:spChg>
        <pc:spChg chg="mod">
          <ac:chgData name="Nhan,Nhung" userId="c6aeb472-19d5-407c-b7a9-6a5ebad3aa70" providerId="ADAL" clId="{C0052494-CA09-B449-9D5A-AF5D2439F73E}" dt="2025-05-28T01:26:05.235" v="210" actId="113"/>
          <ac:spMkLst>
            <pc:docMk/>
            <pc:sldMk cId="3240610616" sldId="256"/>
            <ac:spMk id="7495" creationId="{B6DA3D89-3AC7-27C2-1779-14A35358D430}"/>
          </ac:spMkLst>
        </pc:spChg>
        <pc:spChg chg="mod">
          <ac:chgData name="Nhan,Nhung" userId="c6aeb472-19d5-407c-b7a9-6a5ebad3aa70" providerId="ADAL" clId="{C0052494-CA09-B449-9D5A-AF5D2439F73E}" dt="2025-05-28T01:26:16.048" v="211" actId="1076"/>
          <ac:spMkLst>
            <pc:docMk/>
            <pc:sldMk cId="3240610616" sldId="256"/>
            <ac:spMk id="7496" creationId="{17ABD94A-6A77-BA36-0EF1-28EC84976B34}"/>
          </ac:spMkLst>
        </pc:spChg>
        <pc:picChg chg="add mod">
          <ac:chgData name="Nhan,Nhung" userId="c6aeb472-19d5-407c-b7a9-6a5ebad3aa70" providerId="ADAL" clId="{C0052494-CA09-B449-9D5A-AF5D2439F73E}" dt="2025-05-28T01:20:30.689" v="13" actId="1076"/>
          <ac:picMkLst>
            <pc:docMk/>
            <pc:sldMk cId="3240610616" sldId="256"/>
            <ac:picMk id="41" creationId="{5C6CD99E-F509-AF49-9418-6E87222E20C9}"/>
          </ac:picMkLst>
        </pc:picChg>
        <pc:picChg chg="add mod">
          <ac:chgData name="Nhan,Nhung" userId="c6aeb472-19d5-407c-b7a9-6a5ebad3aa70" providerId="ADAL" clId="{C0052494-CA09-B449-9D5A-AF5D2439F73E}" dt="2025-05-28T01:21:25.433" v="20" actId="1076"/>
          <ac:picMkLst>
            <pc:docMk/>
            <pc:sldMk cId="3240610616" sldId="256"/>
            <ac:picMk id="42" creationId="{E045971E-9A22-5144-80E1-FEC06FF74986}"/>
          </ac:picMkLst>
        </pc:picChg>
        <pc:picChg chg="mod">
          <ac:chgData name="Nhan,Nhung" userId="c6aeb472-19d5-407c-b7a9-6a5ebad3aa70" providerId="ADAL" clId="{C0052494-CA09-B449-9D5A-AF5D2439F73E}" dt="2025-05-28T01:20:33.900" v="14" actId="1076"/>
          <ac:picMkLst>
            <pc:docMk/>
            <pc:sldMk cId="3240610616" sldId="256"/>
            <ac:picMk id="7497" creationId="{9AB7E8CD-72C2-C5D0-F6FE-3DB8CF14D604}"/>
          </ac:picMkLst>
        </pc:picChg>
        <pc:picChg chg="mod">
          <ac:chgData name="Nhan,Nhung" userId="c6aeb472-19d5-407c-b7a9-6a5ebad3aa70" providerId="ADAL" clId="{C0052494-CA09-B449-9D5A-AF5D2439F73E}" dt="2025-05-28T01:20:36.293" v="15" actId="1076"/>
          <ac:picMkLst>
            <pc:docMk/>
            <pc:sldMk cId="3240610616" sldId="256"/>
            <ac:picMk id="7498" creationId="{EB4084C9-0537-DE09-C14F-FDA3F594EA03}"/>
          </ac:picMkLst>
        </pc:picChg>
      </pc:sldChg>
    </pc:docChg>
  </pc:docChgLst>
  <pc:docChgLst>
    <pc:chgData name="Nhan,Nhung" userId="c6aeb472-19d5-407c-b7a9-6a5ebad3aa70" providerId="ADAL" clId="{A71109C1-3C79-154F-B0F5-B1D549E452A3}"/>
    <pc:docChg chg="undo custSel modSld">
      <pc:chgData name="Nhan,Nhung" userId="c6aeb472-19d5-407c-b7a9-6a5ebad3aa70" providerId="ADAL" clId="{A71109C1-3C79-154F-B0F5-B1D549E452A3}" dt="2025-02-28T19:57:31.239" v="1974" actId="207"/>
      <pc:docMkLst>
        <pc:docMk/>
      </pc:docMkLst>
      <pc:sldChg chg="addSp delSp modSp mod setBg">
        <pc:chgData name="Nhan,Nhung" userId="c6aeb472-19d5-407c-b7a9-6a5ebad3aa70" providerId="ADAL" clId="{A71109C1-3C79-154F-B0F5-B1D549E452A3}" dt="2025-02-28T19:57:31.239" v="1974" actId="207"/>
        <pc:sldMkLst>
          <pc:docMk/>
          <pc:sldMk cId="3240610616" sldId="256"/>
        </pc:sldMkLst>
        <pc:spChg chg="mod">
          <ac:chgData name="Nhan,Nhung" userId="c6aeb472-19d5-407c-b7a9-6a5ebad3aa70" providerId="ADAL" clId="{A71109C1-3C79-154F-B0F5-B1D549E452A3}" dt="2025-02-28T18:29:27.795" v="1382" actId="20577"/>
          <ac:spMkLst>
            <pc:docMk/>
            <pc:sldMk cId="3240610616" sldId="256"/>
            <ac:spMk id="2" creationId="{6E36E8AC-7A7E-CC24-3811-3A32421B3408}"/>
          </ac:spMkLst>
        </pc:spChg>
        <pc:spChg chg="add mod">
          <ac:chgData name="Nhan,Nhung" userId="c6aeb472-19d5-407c-b7a9-6a5ebad3aa70" providerId="ADAL" clId="{A71109C1-3C79-154F-B0F5-B1D549E452A3}" dt="2025-02-28T18:38:33.592" v="1424" actId="20577"/>
          <ac:spMkLst>
            <pc:docMk/>
            <pc:sldMk cId="3240610616" sldId="256"/>
            <ac:spMk id="3" creationId="{7B8FA854-950E-EA40-A746-018C55DD8751}"/>
          </ac:spMkLst>
        </pc:spChg>
        <pc:spChg chg="add del mod">
          <ac:chgData name="Nhan,Nhung" userId="c6aeb472-19d5-407c-b7a9-6a5ebad3aa70" providerId="ADAL" clId="{A71109C1-3C79-154F-B0F5-B1D549E452A3}" dt="2025-02-28T00:03:39.039" v="417" actId="478"/>
          <ac:spMkLst>
            <pc:docMk/>
            <pc:sldMk cId="3240610616" sldId="256"/>
            <ac:spMk id="3" creationId="{B801093B-A4A7-A94B-9FF8-987CECF9BA47}"/>
          </ac:spMkLst>
        </pc:spChg>
        <pc:spChg chg="mod">
          <ac:chgData name="Nhan,Nhung" userId="c6aeb472-19d5-407c-b7a9-6a5ebad3aa70" providerId="ADAL" clId="{A71109C1-3C79-154F-B0F5-B1D549E452A3}" dt="2025-02-28T18:16:07.678" v="1254" actId="255"/>
          <ac:spMkLst>
            <pc:docMk/>
            <pc:sldMk cId="3240610616" sldId="256"/>
            <ac:spMk id="4" creationId="{53162A63-25A7-4C8E-8EFE-8F7422F79124}"/>
          </ac:spMkLst>
        </pc:spChg>
        <pc:spChg chg="add del mod">
          <ac:chgData name="Nhan,Nhung" userId="c6aeb472-19d5-407c-b7a9-6a5ebad3aa70" providerId="ADAL" clId="{A71109C1-3C79-154F-B0F5-B1D549E452A3}" dt="2025-02-28T17:37:12.212" v="1055" actId="478"/>
          <ac:spMkLst>
            <pc:docMk/>
            <pc:sldMk cId="3240610616" sldId="256"/>
            <ac:spMk id="5" creationId="{2A8DD4B6-9F19-5547-B8ED-3B88B1E128E8}"/>
          </ac:spMkLst>
        </pc:spChg>
        <pc:spChg chg="add del mod">
          <ac:chgData name="Nhan,Nhung" userId="c6aeb472-19d5-407c-b7a9-6a5ebad3aa70" providerId="ADAL" clId="{A71109C1-3C79-154F-B0F5-B1D549E452A3}" dt="2025-02-28T00:04:48.286" v="438" actId="478"/>
          <ac:spMkLst>
            <pc:docMk/>
            <pc:sldMk cId="3240610616" sldId="256"/>
            <ac:spMk id="5" creationId="{447D0FF8-30E6-4444-85CE-B6A0A6D88996}"/>
          </ac:spMkLst>
        </pc:spChg>
        <pc:spChg chg="add del mod">
          <ac:chgData name="Nhan,Nhung" userId="c6aeb472-19d5-407c-b7a9-6a5ebad3aa70" providerId="ADAL" clId="{A71109C1-3C79-154F-B0F5-B1D549E452A3}" dt="2025-02-28T18:41:13.677" v="1432"/>
          <ac:spMkLst>
            <pc:docMk/>
            <pc:sldMk cId="3240610616" sldId="256"/>
            <ac:spMk id="5" creationId="{8305F4F8-82E2-2D4D-AF56-88D19DA2B4D7}"/>
          </ac:spMkLst>
        </pc:spChg>
        <pc:spChg chg="add del mod">
          <ac:chgData name="Nhan,Nhung" userId="c6aeb472-19d5-407c-b7a9-6a5ebad3aa70" providerId="ADAL" clId="{A71109C1-3C79-154F-B0F5-B1D549E452A3}" dt="2025-02-28T17:12:08.231" v="875"/>
          <ac:spMkLst>
            <pc:docMk/>
            <pc:sldMk cId="3240610616" sldId="256"/>
            <ac:spMk id="5" creationId="{8B0934CF-0065-B849-A7A7-75B3EA7AE6F2}"/>
          </ac:spMkLst>
        </pc:spChg>
        <pc:spChg chg="add del">
          <ac:chgData name="Nhan,Nhung" userId="c6aeb472-19d5-407c-b7a9-6a5ebad3aa70" providerId="ADAL" clId="{A71109C1-3C79-154F-B0F5-B1D549E452A3}" dt="2025-02-28T17:42:13.204" v="1198" actId="478"/>
          <ac:spMkLst>
            <pc:docMk/>
            <pc:sldMk cId="3240610616" sldId="256"/>
            <ac:spMk id="5" creationId="{FD897A6A-623A-9341-81D7-4C7CF5F155A8}"/>
          </ac:spMkLst>
        </pc:spChg>
        <pc:spChg chg="add del mod">
          <ac:chgData name="Nhan,Nhung" userId="c6aeb472-19d5-407c-b7a9-6a5ebad3aa70" providerId="ADAL" clId="{A71109C1-3C79-154F-B0F5-B1D549E452A3}" dt="2025-02-28T17:10:23.263" v="860" actId="478"/>
          <ac:spMkLst>
            <pc:docMk/>
            <pc:sldMk cId="3240610616" sldId="256"/>
            <ac:spMk id="8" creationId="{96AF4FE0-035B-BD4D-B204-145EABF4FD74}"/>
          </ac:spMkLst>
        </pc:spChg>
        <pc:spChg chg="add mod">
          <ac:chgData name="Nhan,Nhung" userId="c6aeb472-19d5-407c-b7a9-6a5ebad3aa70" providerId="ADAL" clId="{A71109C1-3C79-154F-B0F5-B1D549E452A3}" dt="2025-02-28T18:40:55.857" v="1428" actId="14100"/>
          <ac:spMkLst>
            <pc:docMk/>
            <pc:sldMk cId="3240610616" sldId="256"/>
            <ac:spMk id="8" creationId="{D09D8151-6BAF-5742-831D-EDC0C13CD36E}"/>
          </ac:spMkLst>
        </pc:spChg>
        <pc:spChg chg="mod">
          <ac:chgData name="Nhan,Nhung" userId="c6aeb472-19d5-407c-b7a9-6a5ebad3aa70" providerId="ADAL" clId="{A71109C1-3C79-154F-B0F5-B1D549E452A3}" dt="2025-02-28T18:16:16.128" v="1256" actId="1076"/>
          <ac:spMkLst>
            <pc:docMk/>
            <pc:sldMk cId="3240610616" sldId="256"/>
            <ac:spMk id="10" creationId="{FD2CD707-1C2C-59CD-3B96-4D6FC5F3A298}"/>
          </ac:spMkLst>
        </pc:spChg>
        <pc:spChg chg="add mod">
          <ac:chgData name="Nhan,Nhung" userId="c6aeb472-19d5-407c-b7a9-6a5ebad3aa70" providerId="ADAL" clId="{A71109C1-3C79-154F-B0F5-B1D549E452A3}" dt="2025-02-28T19:51:23.931" v="1911" actId="122"/>
          <ac:spMkLst>
            <pc:docMk/>
            <pc:sldMk cId="3240610616" sldId="256"/>
            <ac:spMk id="11" creationId="{A436A3EC-4EDC-D24C-8319-3ACDD6A59D42}"/>
          </ac:spMkLst>
        </pc:spChg>
        <pc:spChg chg="add mod">
          <ac:chgData name="Nhan,Nhung" userId="c6aeb472-19d5-407c-b7a9-6a5ebad3aa70" providerId="ADAL" clId="{A71109C1-3C79-154F-B0F5-B1D549E452A3}" dt="2025-02-28T19:54:12.021" v="1972" actId="14100"/>
          <ac:spMkLst>
            <pc:docMk/>
            <pc:sldMk cId="3240610616" sldId="256"/>
            <ac:spMk id="12" creationId="{5586722A-97DC-1A4C-B084-71DE1405BBED}"/>
          </ac:spMkLst>
        </pc:spChg>
        <pc:spChg chg="add del mod">
          <ac:chgData name="Nhan,Nhung" userId="c6aeb472-19d5-407c-b7a9-6a5ebad3aa70" providerId="ADAL" clId="{A71109C1-3C79-154F-B0F5-B1D549E452A3}" dt="2025-02-28T17:12:08.303" v="877"/>
          <ac:spMkLst>
            <pc:docMk/>
            <pc:sldMk cId="3240610616" sldId="256"/>
            <ac:spMk id="12" creationId="{A3D29BA9-4E8C-8C41-8CB7-C0D82D119EC1}"/>
          </ac:spMkLst>
        </pc:spChg>
        <pc:spChg chg="add mod">
          <ac:chgData name="Nhan,Nhung" userId="c6aeb472-19d5-407c-b7a9-6a5ebad3aa70" providerId="ADAL" clId="{A71109C1-3C79-154F-B0F5-B1D549E452A3}" dt="2025-02-28T19:06:16.407" v="1858" actId="113"/>
          <ac:spMkLst>
            <pc:docMk/>
            <pc:sldMk cId="3240610616" sldId="256"/>
            <ac:spMk id="13" creationId="{7C4F8CE1-CFDF-3344-B249-34895372F2AF}"/>
          </ac:spMkLst>
        </pc:spChg>
        <pc:spChg chg="add del mod">
          <ac:chgData name="Nhan,Nhung" userId="c6aeb472-19d5-407c-b7a9-6a5ebad3aa70" providerId="ADAL" clId="{A71109C1-3C79-154F-B0F5-B1D549E452A3}" dt="2025-02-28T00:09:31.850" v="483" actId="12084"/>
          <ac:spMkLst>
            <pc:docMk/>
            <pc:sldMk cId="3240610616" sldId="256"/>
            <ac:spMk id="13" creationId="{D69A1D99-4EAE-B84C-8BB1-1072C772E598}"/>
          </ac:spMkLst>
        </pc:spChg>
        <pc:spChg chg="add del">
          <ac:chgData name="Nhan,Nhung" userId="c6aeb472-19d5-407c-b7a9-6a5ebad3aa70" providerId="ADAL" clId="{A71109C1-3C79-154F-B0F5-B1D549E452A3}" dt="2025-02-28T00:08:38.933" v="460" actId="22"/>
          <ac:spMkLst>
            <pc:docMk/>
            <pc:sldMk cId="3240610616" sldId="256"/>
            <ac:spMk id="15" creationId="{FF5DF316-9446-2946-BA46-5CE3349CF2ED}"/>
          </ac:spMkLst>
        </pc:spChg>
        <pc:spChg chg="add del mod">
          <ac:chgData name="Nhan,Nhung" userId="c6aeb472-19d5-407c-b7a9-6a5ebad3aa70" providerId="ADAL" clId="{A71109C1-3C79-154F-B0F5-B1D549E452A3}" dt="2025-02-28T04:01:49.125" v="635" actId="12084"/>
          <ac:spMkLst>
            <pc:docMk/>
            <pc:sldMk cId="3240610616" sldId="256"/>
            <ac:spMk id="16" creationId="{D0D442FA-78C1-6949-9861-5D1F8E22F762}"/>
          </ac:spMkLst>
        </pc:spChg>
        <pc:spChg chg="add del mod">
          <ac:chgData name="Nhan,Nhung" userId="c6aeb472-19d5-407c-b7a9-6a5ebad3aa70" providerId="ADAL" clId="{A71109C1-3C79-154F-B0F5-B1D549E452A3}" dt="2025-02-28T18:46:18.873" v="1461" actId="478"/>
          <ac:spMkLst>
            <pc:docMk/>
            <pc:sldMk cId="3240610616" sldId="256"/>
            <ac:spMk id="17" creationId="{073F69E0-800D-7941-88F8-B73286B89F11}"/>
          </ac:spMkLst>
        </pc:spChg>
        <pc:spChg chg="add mod">
          <ac:chgData name="Nhan,Nhung" userId="c6aeb472-19d5-407c-b7a9-6a5ebad3aa70" providerId="ADAL" clId="{A71109C1-3C79-154F-B0F5-B1D549E452A3}" dt="2025-02-28T18:50:58.749" v="1591" actId="255"/>
          <ac:spMkLst>
            <pc:docMk/>
            <pc:sldMk cId="3240610616" sldId="256"/>
            <ac:spMk id="20" creationId="{3C4F2991-81DE-0B4C-935E-E14420F20D43}"/>
          </ac:spMkLst>
        </pc:spChg>
        <pc:spChg chg="add mod">
          <ac:chgData name="Nhan,Nhung" userId="c6aeb472-19d5-407c-b7a9-6a5ebad3aa70" providerId="ADAL" clId="{A71109C1-3C79-154F-B0F5-B1D549E452A3}" dt="2025-02-28T18:51:05.964" v="1592" actId="255"/>
          <ac:spMkLst>
            <pc:docMk/>
            <pc:sldMk cId="3240610616" sldId="256"/>
            <ac:spMk id="24" creationId="{4594A5A0-AEB1-C641-B5F8-7216DBC10D65}"/>
          </ac:spMkLst>
        </pc:spChg>
        <pc:spChg chg="add mod">
          <ac:chgData name="Nhan,Nhung" userId="c6aeb472-19d5-407c-b7a9-6a5ebad3aa70" providerId="ADAL" clId="{A71109C1-3C79-154F-B0F5-B1D549E452A3}" dt="2025-02-28T19:57:31.239" v="1974" actId="207"/>
          <ac:spMkLst>
            <pc:docMk/>
            <pc:sldMk cId="3240610616" sldId="256"/>
            <ac:spMk id="25" creationId="{4E74A427-A663-8640-8409-7B3A85F32CC7}"/>
          </ac:spMkLst>
        </pc:spChg>
        <pc:spChg chg="add del mod">
          <ac:chgData name="Nhan,Nhung" userId="c6aeb472-19d5-407c-b7a9-6a5ebad3aa70" providerId="ADAL" clId="{A71109C1-3C79-154F-B0F5-B1D549E452A3}" dt="2025-02-28T04:12:46.361" v="751" actId="478"/>
          <ac:spMkLst>
            <pc:docMk/>
            <pc:sldMk cId="3240610616" sldId="256"/>
            <ac:spMk id="27" creationId="{ED2F60BE-0325-394D-9F51-AD9A24ADE628}"/>
          </ac:spMkLst>
        </pc:spChg>
        <pc:spChg chg="add del mod">
          <ac:chgData name="Nhan,Nhung" userId="c6aeb472-19d5-407c-b7a9-6a5ebad3aa70" providerId="ADAL" clId="{A71109C1-3C79-154F-B0F5-B1D549E452A3}" dt="2025-02-28T04:13:54.706" v="779" actId="12084"/>
          <ac:spMkLst>
            <pc:docMk/>
            <pc:sldMk cId="3240610616" sldId="256"/>
            <ac:spMk id="28" creationId="{0E56F87B-1771-0345-A8A1-E72491BF0BF9}"/>
          </ac:spMkLst>
        </pc:spChg>
        <pc:spChg chg="add del mod">
          <ac:chgData name="Nhan,Nhung" userId="c6aeb472-19d5-407c-b7a9-6a5ebad3aa70" providerId="ADAL" clId="{A71109C1-3C79-154F-B0F5-B1D549E452A3}" dt="2025-02-28T18:36:28.499" v="1394" actId="478"/>
          <ac:spMkLst>
            <pc:docMk/>
            <pc:sldMk cId="3240610616" sldId="256"/>
            <ac:spMk id="31" creationId="{F14A46AB-FDE4-9842-BB62-833C22263537}"/>
          </ac:spMkLst>
        </pc:spChg>
        <pc:spChg chg="del">
          <ac:chgData name="Nhan,Nhung" userId="c6aeb472-19d5-407c-b7a9-6a5ebad3aa70" providerId="ADAL" clId="{A71109C1-3C79-154F-B0F5-B1D549E452A3}" dt="2025-02-28T17:36:19.492" v="1051" actId="478"/>
          <ac:spMkLst>
            <pc:docMk/>
            <pc:sldMk cId="3240610616" sldId="256"/>
            <ac:spMk id="1545" creationId="{05C9E60B-E1DA-86EB-D8BF-65E1C6F140BA}"/>
          </ac:spMkLst>
        </pc:spChg>
        <pc:spChg chg="del">
          <ac:chgData name="Nhan,Nhung" userId="c6aeb472-19d5-407c-b7a9-6a5ebad3aa70" providerId="ADAL" clId="{A71109C1-3C79-154F-B0F5-B1D549E452A3}" dt="2025-02-28T17:36:21.146" v="1052" actId="478"/>
          <ac:spMkLst>
            <pc:docMk/>
            <pc:sldMk cId="3240610616" sldId="256"/>
            <ac:spMk id="1771" creationId="{2694CF6E-994C-CE8D-AA2F-0E67B46AB9F7}"/>
          </ac:spMkLst>
        </pc:spChg>
        <pc:spChg chg="mod">
          <ac:chgData name="Nhan,Nhung" userId="c6aeb472-19d5-407c-b7a9-6a5ebad3aa70" providerId="ADAL" clId="{A71109C1-3C79-154F-B0F5-B1D549E452A3}" dt="2025-02-28T18:37:05.939" v="1403" actId="1076"/>
          <ac:spMkLst>
            <pc:docMk/>
            <pc:sldMk cId="3240610616" sldId="256"/>
            <ac:spMk id="2237" creationId="{7321FC4B-AF56-4D3A-1DF0-550F07A58C34}"/>
          </ac:spMkLst>
        </pc:spChg>
        <pc:spChg chg="mod">
          <ac:chgData name="Nhan,Nhung" userId="c6aeb472-19d5-407c-b7a9-6a5ebad3aa70" providerId="ADAL" clId="{A71109C1-3C79-154F-B0F5-B1D549E452A3}" dt="2025-02-28T19:51:16.034" v="1909" actId="120"/>
          <ac:spMkLst>
            <pc:docMk/>
            <pc:sldMk cId="3240610616" sldId="256"/>
            <ac:spMk id="8175" creationId="{22A6C5E2-E33D-17CA-6613-E5D173BBE9CC}"/>
          </ac:spMkLst>
        </pc:spChg>
        <pc:graphicFrameChg chg="add del mod">
          <ac:chgData name="Nhan,Nhung" userId="c6aeb472-19d5-407c-b7a9-6a5ebad3aa70" providerId="ADAL" clId="{A71109C1-3C79-154F-B0F5-B1D549E452A3}" dt="2025-02-28T00:03:26.697" v="414" actId="12084"/>
          <ac:graphicFrameMkLst>
            <pc:docMk/>
            <pc:sldMk cId="3240610616" sldId="256"/>
            <ac:graphicFrameMk id="7" creationId="{75BF7289-D0C8-6140-AAA8-7D814C318533}"/>
          </ac:graphicFrameMkLst>
        </pc:graphicFrameChg>
        <pc:graphicFrameChg chg="add mod">
          <ac:chgData name="Nhan,Nhung" userId="c6aeb472-19d5-407c-b7a9-6a5ebad3aa70" providerId="ADAL" clId="{A71109C1-3C79-154F-B0F5-B1D549E452A3}" dt="2025-02-28T18:38:37.440" v="1425" actId="1076"/>
          <ac:graphicFrameMkLst>
            <pc:docMk/>
            <pc:sldMk cId="3240610616" sldId="256"/>
            <ac:graphicFrameMk id="14" creationId="{83CF788E-AE86-E843-9439-22CC20B65324}"/>
          </ac:graphicFrameMkLst>
        </pc:graphicFrameChg>
        <pc:graphicFrameChg chg="add del mod">
          <ac:chgData name="Nhan,Nhung" userId="c6aeb472-19d5-407c-b7a9-6a5ebad3aa70" providerId="ADAL" clId="{A71109C1-3C79-154F-B0F5-B1D549E452A3}" dt="2025-02-28T04:01:23.695" v="634" actId="12084"/>
          <ac:graphicFrameMkLst>
            <pc:docMk/>
            <pc:sldMk cId="3240610616" sldId="256"/>
            <ac:graphicFrameMk id="24" creationId="{E3172441-C773-8443-9EE3-695118F46601}"/>
          </ac:graphicFrameMkLst>
        </pc:graphicFrameChg>
        <pc:graphicFrameChg chg="add del mod">
          <ac:chgData name="Nhan,Nhung" userId="c6aeb472-19d5-407c-b7a9-6a5ebad3aa70" providerId="ADAL" clId="{A71109C1-3C79-154F-B0F5-B1D549E452A3}" dt="2025-02-28T17:12:45.018" v="887" actId="478"/>
          <ac:graphicFrameMkLst>
            <pc:docMk/>
            <pc:sldMk cId="3240610616" sldId="256"/>
            <ac:graphicFrameMk id="25" creationId="{AD4DFE95-16E2-0744-B20A-649914AF1539}"/>
          </ac:graphicFrameMkLst>
        </pc:graphicFrameChg>
        <pc:graphicFrameChg chg="add del mod">
          <ac:chgData name="Nhan,Nhung" userId="c6aeb472-19d5-407c-b7a9-6a5ebad3aa70" providerId="ADAL" clId="{A71109C1-3C79-154F-B0F5-B1D549E452A3}" dt="2025-02-28T04:05:27.162" v="648" actId="12084"/>
          <ac:graphicFrameMkLst>
            <pc:docMk/>
            <pc:sldMk cId="3240610616" sldId="256"/>
            <ac:graphicFrameMk id="26" creationId="{0BDF0C10-1AF3-C444-A9C2-1E928096AFF0}"/>
          </ac:graphicFrameMkLst>
        </pc:graphicFrameChg>
        <pc:graphicFrameChg chg="add del mod">
          <ac:chgData name="Nhan,Nhung" userId="c6aeb472-19d5-407c-b7a9-6a5ebad3aa70" providerId="ADAL" clId="{A71109C1-3C79-154F-B0F5-B1D549E452A3}" dt="2025-02-28T04:13:48.761" v="778" actId="12084"/>
          <ac:graphicFrameMkLst>
            <pc:docMk/>
            <pc:sldMk cId="3240610616" sldId="256"/>
            <ac:graphicFrameMk id="29" creationId="{D6F1F8CE-63A0-6D45-9C27-716357535F85}"/>
          </ac:graphicFrameMkLst>
        </pc:graphicFrameChg>
        <pc:graphicFrameChg chg="add del mod">
          <ac:chgData name="Nhan,Nhung" userId="c6aeb472-19d5-407c-b7a9-6a5ebad3aa70" providerId="ADAL" clId="{A71109C1-3C79-154F-B0F5-B1D549E452A3}" dt="2025-02-28T04:17:23.388" v="802" actId="478"/>
          <ac:graphicFrameMkLst>
            <pc:docMk/>
            <pc:sldMk cId="3240610616" sldId="256"/>
            <ac:graphicFrameMk id="30" creationId="{5C9255A7-8368-8C40-96B1-08F3DE4B8711}"/>
          </ac:graphicFrameMkLst>
        </pc:graphicFrameChg>
        <pc:graphicFrameChg chg="add del mod">
          <ac:chgData name="Nhan,Nhung" userId="c6aeb472-19d5-407c-b7a9-6a5ebad3aa70" providerId="ADAL" clId="{A71109C1-3C79-154F-B0F5-B1D549E452A3}" dt="2025-02-28T04:20:55.728" v="834" actId="12084"/>
          <ac:graphicFrameMkLst>
            <pc:docMk/>
            <pc:sldMk cId="3240610616" sldId="256"/>
            <ac:graphicFrameMk id="32" creationId="{60078FE7-F871-B94C-972F-4B8EE1AB3D27}"/>
          </ac:graphicFrameMkLst>
        </pc:graphicFrameChg>
        <pc:picChg chg="add del mod">
          <ac:chgData name="Nhan,Nhung" userId="c6aeb472-19d5-407c-b7a9-6a5ebad3aa70" providerId="ADAL" clId="{A71109C1-3C79-154F-B0F5-B1D549E452A3}" dt="2025-02-27T23:43:02.018" v="295" actId="478"/>
          <ac:picMkLst>
            <pc:docMk/>
            <pc:sldMk cId="3240610616" sldId="256"/>
            <ac:picMk id="6" creationId="{3F6A350E-6C7F-D642-81F0-0D0B14F5E6AB}"/>
          </ac:picMkLst>
        </pc:picChg>
        <pc:picChg chg="del mod">
          <ac:chgData name="Nhan,Nhung" userId="c6aeb472-19d5-407c-b7a9-6a5ebad3aa70" providerId="ADAL" clId="{A71109C1-3C79-154F-B0F5-B1D549E452A3}" dt="2025-02-28T18:41:13.024" v="1430" actId="478"/>
          <ac:picMkLst>
            <pc:docMk/>
            <pc:sldMk cId="3240610616" sldId="256"/>
            <ac:picMk id="6" creationId="{A2AA3614-CE96-FE55-88F1-5A816BD06F7C}"/>
          </ac:picMkLst>
        </pc:picChg>
        <pc:picChg chg="add mod modCrop">
          <ac:chgData name="Nhan,Nhung" userId="c6aeb472-19d5-407c-b7a9-6a5ebad3aa70" providerId="ADAL" clId="{A71109C1-3C79-154F-B0F5-B1D549E452A3}" dt="2025-02-28T18:41:39.110" v="1441" actId="14100"/>
          <ac:picMkLst>
            <pc:docMk/>
            <pc:sldMk cId="3240610616" sldId="256"/>
            <ac:picMk id="7" creationId="{15169131-EBDF-EB4B-B667-9CE3AA1F06A1}"/>
          </ac:picMkLst>
        </pc:picChg>
        <pc:picChg chg="mod">
          <ac:chgData name="Nhan,Nhung" userId="c6aeb472-19d5-407c-b7a9-6a5ebad3aa70" providerId="ADAL" clId="{A71109C1-3C79-154F-B0F5-B1D549E452A3}" dt="2025-02-28T17:32:02.132" v="1032" actId="1076"/>
          <ac:picMkLst>
            <pc:docMk/>
            <pc:sldMk cId="3240610616" sldId="256"/>
            <ac:picMk id="9" creationId="{92432FBF-CD2E-446E-935B-41ED9E529774}"/>
          </ac:picMkLst>
        </pc:picChg>
        <pc:picChg chg="add mod">
          <ac:chgData name="Nhan,Nhung" userId="c6aeb472-19d5-407c-b7a9-6a5ebad3aa70" providerId="ADAL" clId="{A71109C1-3C79-154F-B0F5-B1D549E452A3}" dt="2025-02-28T00:36:33.959" v="610" actId="14100"/>
          <ac:picMkLst>
            <pc:docMk/>
            <pc:sldMk cId="3240610616" sldId="256"/>
            <ac:picMk id="18" creationId="{084FF449-53FA-5941-B9B8-CE431B7065F4}"/>
          </ac:picMkLst>
        </pc:picChg>
        <pc:picChg chg="add del mod">
          <ac:chgData name="Nhan,Nhung" userId="c6aeb472-19d5-407c-b7a9-6a5ebad3aa70" providerId="ADAL" clId="{A71109C1-3C79-154F-B0F5-B1D549E452A3}" dt="2025-02-28T17:32:47.277" v="1033" actId="478"/>
          <ac:picMkLst>
            <pc:docMk/>
            <pc:sldMk cId="3240610616" sldId="256"/>
            <ac:picMk id="20" creationId="{3202B445-5597-6B43-A474-3A644F993E13}"/>
          </ac:picMkLst>
        </pc:picChg>
        <pc:picChg chg="add del mod">
          <ac:chgData name="Nhan,Nhung" userId="c6aeb472-19d5-407c-b7a9-6a5ebad3aa70" providerId="ADAL" clId="{A71109C1-3C79-154F-B0F5-B1D549E452A3}" dt="2025-02-28T18:36:35.443" v="1395" actId="478"/>
          <ac:picMkLst>
            <pc:docMk/>
            <pc:sldMk cId="3240610616" sldId="256"/>
            <ac:picMk id="21" creationId="{AE3281C9-04EE-F94E-8799-9587F139AF9B}"/>
          </ac:picMkLst>
        </pc:picChg>
        <pc:picChg chg="add mod">
          <ac:chgData name="Nhan,Nhung" userId="c6aeb472-19d5-407c-b7a9-6a5ebad3aa70" providerId="ADAL" clId="{A71109C1-3C79-154F-B0F5-B1D549E452A3}" dt="2025-02-28T04:00:50.726" v="632" actId="1076"/>
          <ac:picMkLst>
            <pc:docMk/>
            <pc:sldMk cId="3240610616" sldId="256"/>
            <ac:picMk id="23" creationId="{D4021FC8-D963-B749-B16C-8D8658730882}"/>
          </ac:picMkLst>
        </pc:picChg>
        <pc:picChg chg="add del mod">
          <ac:chgData name="Nhan,Nhung" userId="c6aeb472-19d5-407c-b7a9-6a5ebad3aa70" providerId="ADAL" clId="{A71109C1-3C79-154F-B0F5-B1D549E452A3}" dt="2025-02-27T23:43:05.870" v="297" actId="478"/>
          <ac:picMkLst>
            <pc:docMk/>
            <pc:sldMk cId="3240610616" sldId="256"/>
            <ac:picMk id="41" creationId="{057F70DA-576E-E449-82FC-DB6CE54448B4}"/>
          </ac:picMkLst>
        </pc:picChg>
        <pc:picChg chg="add del mod">
          <ac:chgData name="Nhan,Nhung" userId="c6aeb472-19d5-407c-b7a9-6a5ebad3aa70" providerId="ADAL" clId="{A71109C1-3C79-154F-B0F5-B1D549E452A3}" dt="2025-02-27T23:43:03.274" v="296" actId="478"/>
          <ac:picMkLst>
            <pc:docMk/>
            <pc:sldMk cId="3240610616" sldId="256"/>
            <ac:picMk id="43" creationId="{9270CD0A-7FDA-014C-931A-C3CBD8FFE9CB}"/>
          </ac:picMkLst>
        </pc:picChg>
        <pc:picChg chg="add del mod">
          <ac:chgData name="Nhan,Nhung" userId="c6aeb472-19d5-407c-b7a9-6a5ebad3aa70" providerId="ADAL" clId="{A71109C1-3C79-154F-B0F5-B1D549E452A3}" dt="2025-02-28T18:36:38.488" v="1397" actId="478"/>
          <ac:picMkLst>
            <pc:docMk/>
            <pc:sldMk cId="3240610616" sldId="256"/>
            <ac:picMk id="1026" creationId="{6C712977-BACE-984F-A565-6E43B9ECFBED}"/>
          </ac:picMkLst>
        </pc:picChg>
        <pc:picChg chg="mod">
          <ac:chgData name="Nhan,Nhung" userId="c6aeb472-19d5-407c-b7a9-6a5ebad3aa70" providerId="ADAL" clId="{A71109C1-3C79-154F-B0F5-B1D549E452A3}" dt="2025-02-28T18:37:01.582" v="1402" actId="14100"/>
          <ac:picMkLst>
            <pc:docMk/>
            <pc:sldMk cId="3240610616" sldId="256"/>
            <ac:picMk id="1122" creationId="{3B0BAEF7-01B8-D35D-B174-421BA72A606C}"/>
          </ac:picMkLst>
        </pc:picChg>
        <pc:picChg chg="mod">
          <ac:chgData name="Nhan,Nhung" userId="c6aeb472-19d5-407c-b7a9-6a5ebad3aa70" providerId="ADAL" clId="{A71109C1-3C79-154F-B0F5-B1D549E452A3}" dt="2025-02-28T17:39:30.217" v="1195" actId="1076"/>
          <ac:picMkLst>
            <pc:docMk/>
            <pc:sldMk cId="3240610616" sldId="256"/>
            <ac:picMk id="1334" creationId="{A9D13C4F-B718-BF65-C9AF-D21DDCEF0963}"/>
          </ac:picMkLst>
        </pc:picChg>
        <pc:picChg chg="mod">
          <ac:chgData name="Nhan,Nhung" userId="c6aeb472-19d5-407c-b7a9-6a5ebad3aa70" providerId="ADAL" clId="{A71109C1-3C79-154F-B0F5-B1D549E452A3}" dt="2025-02-28T18:46:26.172" v="1463" actId="1076"/>
          <ac:picMkLst>
            <pc:docMk/>
            <pc:sldMk cId="3240610616" sldId="256"/>
            <ac:picMk id="3415" creationId="{9CAA0DC3-27F6-62F9-3892-DC3DA04ACBAD}"/>
          </ac:picMkLst>
        </pc:picChg>
        <pc:cxnChg chg="add mod">
          <ac:chgData name="Nhan,Nhung" userId="c6aeb472-19d5-407c-b7a9-6a5ebad3aa70" providerId="ADAL" clId="{A71109C1-3C79-154F-B0F5-B1D549E452A3}" dt="2025-02-28T19:54:01.237" v="1969" actId="14100"/>
          <ac:cxnSpMkLst>
            <pc:docMk/>
            <pc:sldMk cId="3240610616" sldId="256"/>
            <ac:cxnSpMk id="6" creationId="{BDAF3058-24C9-D847-961C-4B5701EDAC0C}"/>
          </ac:cxnSpMkLst>
        </pc:cxnChg>
        <pc:cxnChg chg="add del mod">
          <ac:chgData name="Nhan,Nhung" userId="c6aeb472-19d5-407c-b7a9-6a5ebad3aa70" providerId="ADAL" clId="{A71109C1-3C79-154F-B0F5-B1D549E452A3}" dt="2025-02-28T18:46:21.473" v="1462" actId="478"/>
          <ac:cxnSpMkLst>
            <pc:docMk/>
            <pc:sldMk cId="3240610616" sldId="256"/>
            <ac:cxnSpMk id="15" creationId="{8D16E850-6D32-7F40-AFC2-2ACA458848C1}"/>
          </ac:cxnSpMkLst>
        </pc:cxnChg>
        <pc:cxnChg chg="add mod">
          <ac:chgData name="Nhan,Nhung" userId="c6aeb472-19d5-407c-b7a9-6a5ebad3aa70" providerId="ADAL" clId="{A71109C1-3C79-154F-B0F5-B1D549E452A3}" dt="2025-02-28T18:47:02.553" v="1480" actId="692"/>
          <ac:cxnSpMkLst>
            <pc:docMk/>
            <pc:sldMk cId="3240610616" sldId="256"/>
            <ac:cxnSpMk id="19" creationId="{92B9F6EB-B9F9-5344-A936-FE39BB72E7B4}"/>
          </ac:cxnSpMkLst>
        </pc:cxnChg>
        <pc:cxnChg chg="add mod">
          <ac:chgData name="Nhan,Nhung" userId="c6aeb472-19d5-407c-b7a9-6a5ebad3aa70" providerId="ADAL" clId="{A71109C1-3C79-154F-B0F5-B1D549E452A3}" dt="2025-02-28T18:49:25.093" v="1578" actId="692"/>
          <ac:cxnSpMkLst>
            <pc:docMk/>
            <pc:sldMk cId="3240610616" sldId="256"/>
            <ac:cxnSpMk id="23" creationId="{AD119799-FA93-934D-A8E4-7F9F72BEF4D6}"/>
          </ac:cxnSpMkLst>
        </pc:cxnChg>
      </pc:sldChg>
    </pc:docChg>
  </pc:docChgLst>
  <pc:docChgLst>
    <pc:chgData name="Nhan,Nhung" userId="S::nbn35@drexel.edu::c6aeb472-19d5-407c-b7a9-6a5ebad3aa70" providerId="AD" clId="Web-{58C70890-9E6A-4F0C-AD1D-E0881ACA3C0B}"/>
    <pc:docChg chg="modSld">
      <pc:chgData name="Nhan,Nhung" userId="S::nbn35@drexel.edu::c6aeb472-19d5-407c-b7a9-6a5ebad3aa70" providerId="AD" clId="Web-{58C70890-9E6A-4F0C-AD1D-E0881ACA3C0B}" dt="2025-05-28T01:18:07.530" v="6" actId="20577"/>
      <pc:docMkLst>
        <pc:docMk/>
      </pc:docMkLst>
      <pc:sldChg chg="modSp">
        <pc:chgData name="Nhan,Nhung" userId="S::nbn35@drexel.edu::c6aeb472-19d5-407c-b7a9-6a5ebad3aa70" providerId="AD" clId="Web-{58C70890-9E6A-4F0C-AD1D-E0881ACA3C0B}" dt="2025-05-28T01:18:07.530" v="6" actId="20577"/>
        <pc:sldMkLst>
          <pc:docMk/>
          <pc:sldMk cId="3240610616" sldId="256"/>
        </pc:sldMkLst>
        <pc:spChg chg="mod">
          <ac:chgData name="Nhan,Nhung" userId="S::nbn35@drexel.edu::c6aeb472-19d5-407c-b7a9-6a5ebad3aa70" providerId="AD" clId="Web-{58C70890-9E6A-4F0C-AD1D-E0881ACA3C0B}" dt="2025-05-28T01:18:07.530" v="6" actId="20577"/>
          <ac:spMkLst>
            <pc:docMk/>
            <pc:sldMk cId="3240610616" sldId="256"/>
            <ac:spMk id="7496" creationId="{17ABD94A-6A77-BA36-0EF1-28EC84976B34}"/>
          </ac:spMkLst>
        </pc:spChg>
        <pc:picChg chg="mod">
          <ac:chgData name="Nhan,Nhung" userId="S::nbn35@drexel.edu::c6aeb472-19d5-407c-b7a9-6a5ebad3aa70" providerId="AD" clId="Web-{58C70890-9E6A-4F0C-AD1D-E0881ACA3C0B}" dt="2025-05-28T01:17:55.639" v="0" actId="1076"/>
          <ac:picMkLst>
            <pc:docMk/>
            <pc:sldMk cId="3240610616" sldId="256"/>
            <ac:picMk id="7497" creationId="{9AB7E8CD-72C2-C5D0-F6FE-3DB8CF14D604}"/>
          </ac:picMkLst>
        </pc:picChg>
        <pc:picChg chg="mod">
          <ac:chgData name="Nhan,Nhung" userId="S::nbn35@drexel.edu::c6aeb472-19d5-407c-b7a9-6a5ebad3aa70" providerId="AD" clId="Web-{58C70890-9E6A-4F0C-AD1D-E0881ACA3C0B}" dt="2025-05-28T01:17:58.014" v="1" actId="1076"/>
          <ac:picMkLst>
            <pc:docMk/>
            <pc:sldMk cId="3240610616" sldId="256"/>
            <ac:picMk id="7498" creationId="{EB4084C9-0537-DE09-C14F-FDA3F594EA03}"/>
          </ac:picMkLst>
        </pc:picChg>
      </pc:sldChg>
    </pc:docChg>
  </pc:docChgLst>
  <pc:docChgLst>
    <pc:chgData name="Saligman,Gill" userId="S::gs677@drexel.edu::4ef91c45-37c1-4729-80e9-a3cea9e63492" providerId="AD" clId="Web-{92E838BC-851B-CDAB-4F9A-43382E9F0340}"/>
    <pc:docChg chg="modSld">
      <pc:chgData name="Saligman,Gill" userId="S::gs677@drexel.edu::4ef91c45-37c1-4729-80e9-a3cea9e63492" providerId="AD" clId="Web-{92E838BC-851B-CDAB-4F9A-43382E9F0340}" dt="2025-02-28T19:39:49.449" v="300"/>
      <pc:docMkLst>
        <pc:docMk/>
      </pc:docMkLst>
      <pc:sldChg chg="addSp delSp modSp mod setBg">
        <pc:chgData name="Saligman,Gill" userId="S::gs677@drexel.edu::4ef91c45-37c1-4729-80e9-a3cea9e63492" providerId="AD" clId="Web-{92E838BC-851B-CDAB-4F9A-43382E9F0340}" dt="2025-02-28T19:39:49.449" v="300"/>
        <pc:sldMkLst>
          <pc:docMk/>
          <pc:sldMk cId="3240610616" sldId="256"/>
        </pc:sldMkLst>
        <pc:spChg chg="add del mod">
          <ac:chgData name="Saligman,Gill" userId="S::gs677@drexel.edu::4ef91c45-37c1-4729-80e9-a3cea9e63492" providerId="AD" clId="Web-{92E838BC-851B-CDAB-4F9A-43382E9F0340}" dt="2025-02-28T19:22:26.853" v="242" actId="1076"/>
          <ac:spMkLst>
            <pc:docMk/>
            <pc:sldMk cId="3240610616" sldId="256"/>
            <ac:spMk id="20" creationId="{3C4F2991-81DE-0B4C-935E-E14420F20D43}"/>
          </ac:spMkLst>
        </pc:spChg>
        <pc:spChg chg="add">
          <ac:chgData name="Saligman,Gill" userId="S::gs677@drexel.edu::4ef91c45-37c1-4729-80e9-a3cea9e63492" providerId="AD" clId="Web-{92E838BC-851B-CDAB-4F9A-43382E9F0340}" dt="2025-02-28T19:20:40.931" v="17"/>
          <ac:spMkLst>
            <pc:docMk/>
            <pc:sldMk cId="3240610616" sldId="256"/>
            <ac:spMk id="50" creationId="{10E18DCE-8C80-1A17-EB54-32C679FBF6BB}"/>
          </ac:spMkLst>
        </pc:spChg>
        <pc:spChg chg="add mod">
          <ac:chgData name="Saligman,Gill" userId="S::gs677@drexel.edu::4ef91c45-37c1-4729-80e9-a3cea9e63492" providerId="AD" clId="Web-{92E838BC-851B-CDAB-4F9A-43382E9F0340}" dt="2025-02-28T19:24:15.978" v="299" actId="1076"/>
          <ac:spMkLst>
            <pc:docMk/>
            <pc:sldMk cId="3240610616" sldId="256"/>
            <ac:spMk id="7525" creationId="{9D634580-5395-7C2A-1C5B-4FE3EA0B5644}"/>
          </ac:spMkLst>
        </pc:spChg>
        <pc:picChg chg="mod">
          <ac:chgData name="Saligman,Gill" userId="S::gs677@drexel.edu::4ef91c45-37c1-4729-80e9-a3cea9e63492" providerId="AD" clId="Web-{92E838BC-851B-CDAB-4F9A-43382E9F0340}" dt="2025-02-28T19:19:56.259" v="11"/>
          <ac:picMkLst>
            <pc:docMk/>
            <pc:sldMk cId="3240610616" sldId="256"/>
            <ac:picMk id="7" creationId="{15169131-EBDF-EB4B-B667-9CE3AA1F06A1}"/>
          </ac:picMkLst>
        </pc:picChg>
        <pc:picChg chg="del">
          <ac:chgData name="Saligman,Gill" userId="S::gs677@drexel.edu::4ef91c45-37c1-4729-80e9-a3cea9e63492" providerId="AD" clId="Web-{92E838BC-851B-CDAB-4F9A-43382E9F0340}" dt="2025-02-28T19:19:16.087" v="0"/>
          <ac:picMkLst>
            <pc:docMk/>
            <pc:sldMk cId="3240610616" sldId="256"/>
            <ac:picMk id="7671" creationId="{8A362453-F68D-98D5-21A6-94ED36FF85CD}"/>
          </ac:picMkLst>
        </pc:picChg>
        <pc:cxnChg chg="mod">
          <ac:chgData name="Saligman,Gill" userId="S::gs677@drexel.edu::4ef91c45-37c1-4729-80e9-a3cea9e63492" providerId="AD" clId="Web-{92E838BC-851B-CDAB-4F9A-43382E9F0340}" dt="2025-02-28T19:22:30.009" v="243" actId="14100"/>
          <ac:cxnSpMkLst>
            <pc:docMk/>
            <pc:sldMk cId="3240610616" sldId="256"/>
            <ac:cxnSpMk id="6048" creationId="{535A0EBB-02A2-0196-4EEA-F9BB16B3DDDB}"/>
          </ac:cxnSpMkLst>
        </pc:cxnChg>
      </pc:sldChg>
    </pc:docChg>
  </pc:docChgLst>
  <pc:docChgLst>
    <pc:chgData name="Laws,Jordan" userId="S::jkl325@drexel.edu::bc46920f-07d2-4bc8-88ec-4ee2f61c6f4a" providerId="AD" clId="Web-{2F4449A3-20A2-7E4F-D721-BCE3DCFEE22F}"/>
    <pc:docChg chg="modSld">
      <pc:chgData name="Laws,Jordan" userId="S::jkl325@drexel.edu::bc46920f-07d2-4bc8-88ec-4ee2f61c6f4a" providerId="AD" clId="Web-{2F4449A3-20A2-7E4F-D721-BCE3DCFEE22F}" dt="2025-05-13T23:02:06.043" v="3" actId="1076"/>
      <pc:docMkLst>
        <pc:docMk/>
      </pc:docMkLst>
      <pc:sldChg chg="modSp">
        <pc:chgData name="Laws,Jordan" userId="S::jkl325@drexel.edu::bc46920f-07d2-4bc8-88ec-4ee2f61c6f4a" providerId="AD" clId="Web-{2F4449A3-20A2-7E4F-D721-BCE3DCFEE22F}" dt="2025-05-13T23:02:06.043" v="3" actId="1076"/>
        <pc:sldMkLst>
          <pc:docMk/>
          <pc:sldMk cId="3240610616" sldId="256"/>
        </pc:sldMkLst>
        <pc:graphicFrameChg chg="mod">
          <ac:chgData name="Laws,Jordan" userId="S::jkl325@drexel.edu::bc46920f-07d2-4bc8-88ec-4ee2f61c6f4a" providerId="AD" clId="Web-{2F4449A3-20A2-7E4F-D721-BCE3DCFEE22F}" dt="2025-05-13T23:01:58.089" v="1" actId="1076"/>
          <ac:graphicFrameMkLst>
            <pc:docMk/>
            <pc:sldMk cId="3240610616" sldId="256"/>
            <ac:graphicFrameMk id="14" creationId="{83CF788E-AE86-E843-9439-22CC20B65324}"/>
          </ac:graphicFrameMkLst>
        </pc:graphicFrameChg>
        <pc:picChg chg="mod">
          <ac:chgData name="Laws,Jordan" userId="S::jkl325@drexel.edu::bc46920f-07d2-4bc8-88ec-4ee2f61c6f4a" providerId="AD" clId="Web-{2F4449A3-20A2-7E4F-D721-BCE3DCFEE22F}" dt="2025-05-13T23:02:06.043" v="3" actId="1076"/>
          <ac:picMkLst>
            <pc:docMk/>
            <pc:sldMk cId="3240610616" sldId="256"/>
            <ac:picMk id="2770" creationId="{2BAA91A3-2217-9D8B-5D98-5926F3B83F33}"/>
          </ac:picMkLst>
        </pc:picChg>
      </pc:sldChg>
    </pc:docChg>
  </pc:docChgLst>
  <pc:docChgLst>
    <pc:chgData name="Laws,Jordan" userId="S::jkl325@drexel.edu::bc46920f-07d2-4bc8-88ec-4ee2f61c6f4a" providerId="AD" clId="Web-{00578149-8AE1-4EBE-8F6B-E15A6D41729B}"/>
    <pc:docChg chg="modSld">
      <pc:chgData name="Laws,Jordan" userId="S::jkl325@drexel.edu::bc46920f-07d2-4bc8-88ec-4ee2f61c6f4a" providerId="AD" clId="Web-{00578149-8AE1-4EBE-8F6B-E15A6D41729B}" dt="2025-02-28T19:49:48.314" v="1422" actId="14100"/>
      <pc:docMkLst>
        <pc:docMk/>
      </pc:docMkLst>
      <pc:sldChg chg="addSp delSp modSp">
        <pc:chgData name="Laws,Jordan" userId="S::jkl325@drexel.edu::bc46920f-07d2-4bc8-88ec-4ee2f61c6f4a" providerId="AD" clId="Web-{00578149-8AE1-4EBE-8F6B-E15A6D41729B}" dt="2025-02-28T19:49:48.314" v="1422" actId="14100"/>
        <pc:sldMkLst>
          <pc:docMk/>
          <pc:sldMk cId="3240610616" sldId="256"/>
        </pc:sldMkLst>
        <pc:spChg chg="mod">
          <ac:chgData name="Laws,Jordan" userId="S::jkl325@drexel.edu::bc46920f-07d2-4bc8-88ec-4ee2f61c6f4a" providerId="AD" clId="Web-{00578149-8AE1-4EBE-8F6B-E15A6D41729B}" dt="2025-02-28T17:57:37.570" v="22" actId="1076"/>
          <ac:spMkLst>
            <pc:docMk/>
            <pc:sldMk cId="3240610616" sldId="256"/>
            <ac:spMk id="2" creationId="{6E36E8AC-7A7E-CC24-3811-3A32421B3408}"/>
          </ac:spMkLst>
        </pc:spChg>
        <pc:spChg chg="mod">
          <ac:chgData name="Laws,Jordan" userId="S::jkl325@drexel.edu::bc46920f-07d2-4bc8-88ec-4ee2f61c6f4a" providerId="AD" clId="Web-{00578149-8AE1-4EBE-8F6B-E15A6D41729B}" dt="2025-02-28T18:56:53.149" v="516" actId="20577"/>
          <ac:spMkLst>
            <pc:docMk/>
            <pc:sldMk cId="3240610616" sldId="256"/>
            <ac:spMk id="3" creationId="{7B8FA854-950E-EA40-A746-018C55DD8751}"/>
          </ac:spMkLst>
        </pc:spChg>
        <pc:spChg chg="mod">
          <ac:chgData name="Laws,Jordan" userId="S::jkl325@drexel.edu::bc46920f-07d2-4bc8-88ec-4ee2f61c6f4a" providerId="AD" clId="Web-{00578149-8AE1-4EBE-8F6B-E15A6D41729B}" dt="2025-02-28T19:18:41.237" v="1017" actId="14100"/>
          <ac:spMkLst>
            <pc:docMk/>
            <pc:sldMk cId="3240610616" sldId="256"/>
            <ac:spMk id="8" creationId="{D09D8151-6BAF-5742-831D-EDC0C13CD36E}"/>
          </ac:spMkLst>
        </pc:spChg>
        <pc:spChg chg="mod">
          <ac:chgData name="Laws,Jordan" userId="S::jkl325@drexel.edu::bc46920f-07d2-4bc8-88ec-4ee2f61c6f4a" providerId="AD" clId="Web-{00578149-8AE1-4EBE-8F6B-E15A6D41729B}" dt="2025-02-28T17:34:20.451" v="7" actId="1076"/>
          <ac:spMkLst>
            <pc:docMk/>
            <pc:sldMk cId="3240610616" sldId="256"/>
            <ac:spMk id="10" creationId="{FD2CD707-1C2C-59CD-3B96-4D6FC5F3A298}"/>
          </ac:spMkLst>
        </pc:spChg>
        <pc:spChg chg="mod">
          <ac:chgData name="Laws,Jordan" userId="S::jkl325@drexel.edu::bc46920f-07d2-4bc8-88ec-4ee2f61c6f4a" providerId="AD" clId="Web-{00578149-8AE1-4EBE-8F6B-E15A6D41729B}" dt="2025-02-28T18:57:21.352" v="519" actId="1076"/>
          <ac:spMkLst>
            <pc:docMk/>
            <pc:sldMk cId="3240610616" sldId="256"/>
            <ac:spMk id="11" creationId="{A436A3EC-4EDC-D24C-8319-3ACDD6A59D42}"/>
          </ac:spMkLst>
        </pc:spChg>
        <pc:spChg chg="mod">
          <ac:chgData name="Laws,Jordan" userId="S::jkl325@drexel.edu::bc46920f-07d2-4bc8-88ec-4ee2f61c6f4a" providerId="AD" clId="Web-{00578149-8AE1-4EBE-8F6B-E15A6D41729B}" dt="2025-02-28T19:39:48.278" v="1406" actId="20577"/>
          <ac:spMkLst>
            <pc:docMk/>
            <pc:sldMk cId="3240610616" sldId="256"/>
            <ac:spMk id="13" creationId="{7C4F8CE1-CFDF-3344-B249-34895372F2AF}"/>
          </ac:spMkLst>
        </pc:spChg>
        <pc:spChg chg="mod">
          <ac:chgData name="Laws,Jordan" userId="S::jkl325@drexel.edu::bc46920f-07d2-4bc8-88ec-4ee2f61c6f4a" providerId="AD" clId="Web-{00578149-8AE1-4EBE-8F6B-E15A6D41729B}" dt="2025-02-28T19:23:53.298" v="1043" actId="1076"/>
          <ac:spMkLst>
            <pc:docMk/>
            <pc:sldMk cId="3240610616" sldId="256"/>
            <ac:spMk id="20" creationId="{3C4F2991-81DE-0B4C-935E-E14420F20D43}"/>
          </ac:spMkLst>
        </pc:spChg>
        <pc:spChg chg="mod">
          <ac:chgData name="Laws,Jordan" userId="S::jkl325@drexel.edu::bc46920f-07d2-4bc8-88ec-4ee2f61c6f4a" providerId="AD" clId="Web-{00578149-8AE1-4EBE-8F6B-E15A6D41729B}" dt="2025-02-28T19:29:25.484" v="1119" actId="1076"/>
          <ac:spMkLst>
            <pc:docMk/>
            <pc:sldMk cId="3240610616" sldId="256"/>
            <ac:spMk id="24" creationId="{4594A5A0-AEB1-C641-B5F8-7216DBC10D65}"/>
          </ac:spMkLst>
        </pc:spChg>
        <pc:spChg chg="mod">
          <ac:chgData name="Laws,Jordan" userId="S::jkl325@drexel.edu::bc46920f-07d2-4bc8-88ec-4ee2f61c6f4a" providerId="AD" clId="Web-{00578149-8AE1-4EBE-8F6B-E15A6D41729B}" dt="2025-02-28T19:44:07.957" v="1420" actId="20577"/>
          <ac:spMkLst>
            <pc:docMk/>
            <pc:sldMk cId="3240610616" sldId="256"/>
            <ac:spMk id="25" creationId="{4E74A427-A663-8640-8409-7B3A85F32CC7}"/>
          </ac:spMkLst>
        </pc:spChg>
        <pc:spChg chg="mod">
          <ac:chgData name="Laws,Jordan" userId="S::jkl325@drexel.edu::bc46920f-07d2-4bc8-88ec-4ee2f61c6f4a" providerId="AD" clId="Web-{00578149-8AE1-4EBE-8F6B-E15A6D41729B}" dt="2025-02-28T19:23:48.298" v="1042" actId="1076"/>
          <ac:spMkLst>
            <pc:docMk/>
            <pc:sldMk cId="3240610616" sldId="256"/>
            <ac:spMk id="50" creationId="{10E18DCE-8C80-1A17-EB54-32C679FBF6BB}"/>
          </ac:spMkLst>
        </pc:spChg>
        <pc:spChg chg="mod">
          <ac:chgData name="Laws,Jordan" userId="S::jkl325@drexel.edu::bc46920f-07d2-4bc8-88ec-4ee2f61c6f4a" providerId="AD" clId="Web-{00578149-8AE1-4EBE-8F6B-E15A6D41729B}" dt="2025-02-28T19:38:28.107" v="1394" actId="20577"/>
          <ac:spMkLst>
            <pc:docMk/>
            <pc:sldMk cId="3240610616" sldId="256"/>
            <ac:spMk id="1970" creationId="{050091D4-08DD-76B5-A4D5-0BD2FFB314B5}"/>
          </ac:spMkLst>
        </pc:spChg>
        <pc:spChg chg="mod">
          <ac:chgData name="Laws,Jordan" userId="S::jkl325@drexel.edu::bc46920f-07d2-4bc8-88ec-4ee2f61c6f4a" providerId="AD" clId="Web-{00578149-8AE1-4EBE-8F6B-E15A6D41729B}" dt="2025-02-28T19:38:55.935" v="1402" actId="20577"/>
          <ac:spMkLst>
            <pc:docMk/>
            <pc:sldMk cId="3240610616" sldId="256"/>
            <ac:spMk id="2236" creationId="{C0A2E419-15E6-65A5-1E6B-A45843C4D4B2}"/>
          </ac:spMkLst>
        </pc:spChg>
        <pc:spChg chg="mod">
          <ac:chgData name="Laws,Jordan" userId="S::jkl325@drexel.edu::bc46920f-07d2-4bc8-88ec-4ee2f61c6f4a" providerId="AD" clId="Web-{00578149-8AE1-4EBE-8F6B-E15A6D41729B}" dt="2025-02-28T19:18:57.596" v="1021" actId="1076"/>
          <ac:spMkLst>
            <pc:docMk/>
            <pc:sldMk cId="3240610616" sldId="256"/>
            <ac:spMk id="2237" creationId="{7321FC4B-AF56-4D3A-1DF0-550F07A58C34}"/>
          </ac:spMkLst>
        </pc:spChg>
        <pc:spChg chg="add mod">
          <ac:chgData name="Laws,Jordan" userId="S::jkl325@drexel.edu::bc46920f-07d2-4bc8-88ec-4ee2f61c6f4a" providerId="AD" clId="Web-{00578149-8AE1-4EBE-8F6B-E15A6D41729B}" dt="2025-02-28T19:37:32.670" v="1386" actId="20577"/>
          <ac:spMkLst>
            <pc:docMk/>
            <pc:sldMk cId="3240610616" sldId="256"/>
            <ac:spMk id="4625" creationId="{4E16C824-DCA5-9E67-6638-B1D32FBE986F}"/>
          </ac:spMkLst>
        </pc:spChg>
        <pc:spChg chg="add del">
          <ac:chgData name="Laws,Jordan" userId="S::jkl325@drexel.edu::bc46920f-07d2-4bc8-88ec-4ee2f61c6f4a" providerId="AD" clId="Web-{00578149-8AE1-4EBE-8F6B-E15A6D41729B}" dt="2025-02-28T19:15:00.754" v="903"/>
          <ac:spMkLst>
            <pc:docMk/>
            <pc:sldMk cId="3240610616" sldId="256"/>
            <ac:spMk id="5138" creationId="{318971EF-BD9C-822E-D221-90694ACB654F}"/>
          </ac:spMkLst>
        </pc:spChg>
        <pc:spChg chg="mod">
          <ac:chgData name="Laws,Jordan" userId="S::jkl325@drexel.edu::bc46920f-07d2-4bc8-88ec-4ee2f61c6f4a" providerId="AD" clId="Web-{00578149-8AE1-4EBE-8F6B-E15A6D41729B}" dt="2025-02-28T19:15:53.847" v="932" actId="20577"/>
          <ac:spMkLst>
            <pc:docMk/>
            <pc:sldMk cId="3240610616" sldId="256"/>
            <ac:spMk id="5153" creationId="{64E7BCCD-AB6B-90B6-EB37-938BA92DFAB9}"/>
          </ac:spMkLst>
        </pc:spChg>
        <pc:spChg chg="del">
          <ac:chgData name="Laws,Jordan" userId="S::jkl325@drexel.edu::bc46920f-07d2-4bc8-88ec-4ee2f61c6f4a" providerId="AD" clId="Web-{00578149-8AE1-4EBE-8F6B-E15A6D41729B}" dt="2025-02-28T19:14:58.957" v="902"/>
          <ac:spMkLst>
            <pc:docMk/>
            <pc:sldMk cId="3240610616" sldId="256"/>
            <ac:spMk id="5315" creationId="{318971EF-BD9C-822E-D221-90694ACB654F}"/>
          </ac:spMkLst>
        </pc:spChg>
        <pc:spChg chg="del mod">
          <ac:chgData name="Laws,Jordan" userId="S::jkl325@drexel.edu::bc46920f-07d2-4bc8-88ec-4ee2f61c6f4a" providerId="AD" clId="Web-{00578149-8AE1-4EBE-8F6B-E15A6D41729B}" dt="2025-02-28T19:14:56.957" v="901"/>
          <ac:spMkLst>
            <pc:docMk/>
            <pc:sldMk cId="3240610616" sldId="256"/>
            <ac:spMk id="5323" creationId="{657E4851-4736-1322-8251-A7F4F21F9D2B}"/>
          </ac:spMkLst>
        </pc:spChg>
        <pc:spChg chg="mod">
          <ac:chgData name="Laws,Jordan" userId="S::jkl325@drexel.edu::bc46920f-07d2-4bc8-88ec-4ee2f61c6f4a" providerId="AD" clId="Web-{00578149-8AE1-4EBE-8F6B-E15A6D41729B}" dt="2025-02-28T19:15:43.894" v="926" actId="20577"/>
          <ac:spMkLst>
            <pc:docMk/>
            <pc:sldMk cId="3240610616" sldId="256"/>
            <ac:spMk id="5338" creationId="{8A72A9A9-94F3-3088-E866-BBF298245C5C}"/>
          </ac:spMkLst>
        </pc:spChg>
        <pc:spChg chg="add mod">
          <ac:chgData name="Laws,Jordan" userId="S::jkl325@drexel.edu::bc46920f-07d2-4bc8-88ec-4ee2f61c6f4a" providerId="AD" clId="Web-{00578149-8AE1-4EBE-8F6B-E15A6D41729B}" dt="2025-02-28T19:16:09.503" v="941" actId="20577"/>
          <ac:spMkLst>
            <pc:docMk/>
            <pc:sldMk cId="3240610616" sldId="256"/>
            <ac:spMk id="7502" creationId="{79CCCAE8-06E8-1C12-705E-0F2FB9FFCC97}"/>
          </ac:spMkLst>
        </pc:spChg>
        <pc:spChg chg="add del mod">
          <ac:chgData name="Laws,Jordan" userId="S::jkl325@drexel.edu::bc46920f-07d2-4bc8-88ec-4ee2f61c6f4a" providerId="AD" clId="Web-{00578149-8AE1-4EBE-8F6B-E15A6D41729B}" dt="2025-02-28T19:31:07.640" v="1129"/>
          <ac:spMkLst>
            <pc:docMk/>
            <pc:sldMk cId="3240610616" sldId="256"/>
            <ac:spMk id="8144" creationId="{26DA68E4-0738-EE2F-AFAC-AD67A109F951}"/>
          </ac:spMkLst>
        </pc:spChg>
        <pc:spChg chg="add del mod">
          <ac:chgData name="Laws,Jordan" userId="S::jkl325@drexel.edu::bc46920f-07d2-4bc8-88ec-4ee2f61c6f4a" providerId="AD" clId="Web-{00578149-8AE1-4EBE-8F6B-E15A6D41729B}" dt="2025-02-28T19:31:16.093" v="1133"/>
          <ac:spMkLst>
            <pc:docMk/>
            <pc:sldMk cId="3240610616" sldId="256"/>
            <ac:spMk id="8159" creationId="{DA05E3D0-F7B4-C844-F8FE-D035BBA8464E}"/>
          </ac:spMkLst>
        </pc:spChg>
        <pc:spChg chg="add del">
          <ac:chgData name="Laws,Jordan" userId="S::jkl325@drexel.edu::bc46920f-07d2-4bc8-88ec-4ee2f61c6f4a" providerId="AD" clId="Web-{00578149-8AE1-4EBE-8F6B-E15A6D41729B}" dt="2025-02-28T19:31:45.202" v="1135"/>
          <ac:spMkLst>
            <pc:docMk/>
            <pc:sldMk cId="3240610616" sldId="256"/>
            <ac:spMk id="8174" creationId="{0CC6A509-3861-46B9-E999-7B9CBD0FDA28}"/>
          </ac:spMkLst>
        </pc:spChg>
        <pc:spChg chg="add mod">
          <ac:chgData name="Laws,Jordan" userId="S::jkl325@drexel.edu::bc46920f-07d2-4bc8-88ec-4ee2f61c6f4a" providerId="AD" clId="Web-{00578149-8AE1-4EBE-8F6B-E15A6D41729B}" dt="2025-02-28T19:49:48.314" v="1422" actId="14100"/>
          <ac:spMkLst>
            <pc:docMk/>
            <pc:sldMk cId="3240610616" sldId="256"/>
            <ac:spMk id="8175" creationId="{22A6C5E2-E33D-17CA-6613-E5D173BBE9CC}"/>
          </ac:spMkLst>
        </pc:spChg>
        <pc:picChg chg="mod modCrop">
          <ac:chgData name="Laws,Jordan" userId="S::jkl325@drexel.edu::bc46920f-07d2-4bc8-88ec-4ee2f61c6f4a" providerId="AD" clId="Web-{00578149-8AE1-4EBE-8F6B-E15A6D41729B}" dt="2025-02-28T18:24:07.751" v="342" actId="14100"/>
          <ac:picMkLst>
            <pc:docMk/>
            <pc:sldMk cId="3240610616" sldId="256"/>
            <ac:picMk id="6" creationId="{A2AA3614-CE96-FE55-88F1-5A816BD06F7C}"/>
          </ac:picMkLst>
        </pc:picChg>
        <pc:picChg chg="mod">
          <ac:chgData name="Laws,Jordan" userId="S::jkl325@drexel.edu::bc46920f-07d2-4bc8-88ec-4ee2f61c6f4a" providerId="AD" clId="Web-{00578149-8AE1-4EBE-8F6B-E15A6D41729B}" dt="2025-02-28T19:28:41.078" v="1108" actId="1076"/>
          <ac:picMkLst>
            <pc:docMk/>
            <pc:sldMk cId="3240610616" sldId="256"/>
            <ac:picMk id="7" creationId="{15169131-EBDF-EB4B-B667-9CE3AA1F06A1}"/>
          </ac:picMkLst>
        </pc:picChg>
        <pc:picChg chg="mod">
          <ac:chgData name="Laws,Jordan" userId="S::jkl325@drexel.edu::bc46920f-07d2-4bc8-88ec-4ee2f61c6f4a" providerId="AD" clId="Web-{00578149-8AE1-4EBE-8F6B-E15A6D41729B}" dt="2025-02-28T17:33:47.201" v="5" actId="1076"/>
          <ac:picMkLst>
            <pc:docMk/>
            <pc:sldMk cId="3240610616" sldId="256"/>
            <ac:picMk id="1026" creationId="{6C712977-BACE-984F-A565-6E43B9ECFBED}"/>
          </ac:picMkLst>
        </pc:picChg>
        <pc:picChg chg="mod">
          <ac:chgData name="Laws,Jordan" userId="S::jkl325@drexel.edu::bc46920f-07d2-4bc8-88ec-4ee2f61c6f4a" providerId="AD" clId="Web-{00578149-8AE1-4EBE-8F6B-E15A6D41729B}" dt="2025-02-28T19:18:47.221" v="1019" actId="14100"/>
          <ac:picMkLst>
            <pc:docMk/>
            <pc:sldMk cId="3240610616" sldId="256"/>
            <ac:picMk id="1122" creationId="{3B0BAEF7-01B8-D35D-B174-421BA72A606C}"/>
          </ac:picMkLst>
        </pc:picChg>
        <pc:picChg chg="mod">
          <ac:chgData name="Laws,Jordan" userId="S::jkl325@drexel.edu::bc46920f-07d2-4bc8-88ec-4ee2f61c6f4a" providerId="AD" clId="Web-{00578149-8AE1-4EBE-8F6B-E15A6D41729B}" dt="2025-02-28T19:08:51.099" v="739" actId="1076"/>
          <ac:picMkLst>
            <pc:docMk/>
            <pc:sldMk cId="3240610616" sldId="256"/>
            <ac:picMk id="1334" creationId="{A9D13C4F-B718-BF65-C9AF-D21DDCEF0963}"/>
          </ac:picMkLst>
        </pc:picChg>
        <pc:picChg chg="mod">
          <ac:chgData name="Laws,Jordan" userId="S::jkl325@drexel.edu::bc46920f-07d2-4bc8-88ec-4ee2f61c6f4a" providerId="AD" clId="Web-{00578149-8AE1-4EBE-8F6B-E15A6D41729B}" dt="2025-02-28T18:26:05.907" v="343" actId="1076"/>
          <ac:picMkLst>
            <pc:docMk/>
            <pc:sldMk cId="3240610616" sldId="256"/>
            <ac:picMk id="2770" creationId="{2BAA91A3-2217-9D8B-5D98-5926F3B83F33}"/>
          </ac:picMkLst>
        </pc:picChg>
        <pc:picChg chg="mod">
          <ac:chgData name="Laws,Jordan" userId="S::jkl325@drexel.edu::bc46920f-07d2-4bc8-88ec-4ee2f61c6f4a" providerId="AD" clId="Web-{00578149-8AE1-4EBE-8F6B-E15A6D41729B}" dt="2025-02-28T19:29:52.515" v="1123" actId="1076"/>
          <ac:picMkLst>
            <pc:docMk/>
            <pc:sldMk cId="3240610616" sldId="256"/>
            <ac:picMk id="3415" creationId="{9CAA0DC3-27F6-62F9-3892-DC3DA04ACBAD}"/>
          </ac:picMkLst>
        </pc:picChg>
        <pc:cxnChg chg="add mod">
          <ac:chgData name="Laws,Jordan" userId="S::jkl325@drexel.edu::bc46920f-07d2-4bc8-88ec-4ee2f61c6f4a" providerId="AD" clId="Web-{00578149-8AE1-4EBE-8F6B-E15A6D41729B}" dt="2025-02-28T18:49:27.838" v="497" actId="1076"/>
          <ac:cxnSpMkLst>
            <pc:docMk/>
            <pc:sldMk cId="3240610616" sldId="256"/>
            <ac:cxnSpMk id="1096" creationId="{61103C68-46EF-5929-7D2E-88862140D0E0}"/>
          </ac:cxnSpMkLst>
        </pc:cxnChg>
        <pc:cxnChg chg="add del mod">
          <ac:chgData name="Laws,Jordan" userId="S::jkl325@drexel.edu::bc46920f-07d2-4bc8-88ec-4ee2f61c6f4a" providerId="AD" clId="Web-{00578149-8AE1-4EBE-8F6B-E15A6D41729B}" dt="2025-02-28T18:48:58.151" v="493"/>
          <ac:cxnSpMkLst>
            <pc:docMk/>
            <pc:sldMk cId="3240610616" sldId="256"/>
            <ac:cxnSpMk id="1955" creationId="{8131A512-AB1F-94F8-42FB-9B074A1BED90}"/>
          </ac:cxnSpMkLst>
        </pc:cxnChg>
        <pc:cxnChg chg="add mod">
          <ac:chgData name="Laws,Jordan" userId="S::jkl325@drexel.edu::bc46920f-07d2-4bc8-88ec-4ee2f61c6f4a" providerId="AD" clId="Web-{00578149-8AE1-4EBE-8F6B-E15A6D41729B}" dt="2025-02-28T18:50:23.525" v="505" actId="1076"/>
          <ac:cxnSpMkLst>
            <pc:docMk/>
            <pc:sldMk cId="3240610616" sldId="256"/>
            <ac:cxnSpMk id="3451" creationId="{BD69E0AF-3B5B-10FF-6CEA-DBE317468548}"/>
          </ac:cxnSpMkLst>
        </pc:cxnChg>
        <pc:cxnChg chg="add del mod">
          <ac:chgData name="Laws,Jordan" userId="S::jkl325@drexel.edu::bc46920f-07d2-4bc8-88ec-4ee2f61c6f4a" providerId="AD" clId="Web-{00578149-8AE1-4EBE-8F6B-E15A6D41729B}" dt="2025-02-28T18:52:02.978" v="506"/>
          <ac:cxnSpMkLst>
            <pc:docMk/>
            <pc:sldMk cId="3240610616" sldId="256"/>
            <ac:cxnSpMk id="4414" creationId="{45751E69-D2CF-67EA-32B2-E32ABB8BE0CB}"/>
          </ac:cxnSpMkLst>
        </pc:cxnChg>
        <pc:cxnChg chg="add del mod">
          <ac:chgData name="Laws,Jordan" userId="S::jkl325@drexel.edu::bc46920f-07d2-4bc8-88ec-4ee2f61c6f4a" providerId="AD" clId="Web-{00578149-8AE1-4EBE-8F6B-E15A6D41729B}" dt="2025-02-28T18:49:42.244" v="498"/>
          <ac:cxnSpMkLst>
            <pc:docMk/>
            <pc:sldMk cId="3240610616" sldId="256"/>
            <ac:cxnSpMk id="4696" creationId="{B79E4CBC-0445-46E3-A342-1CA941ED73F4}"/>
          </ac:cxnSpMkLst>
        </pc:cxnChg>
        <pc:cxnChg chg="mod">
          <ac:chgData name="Laws,Jordan" userId="S::jkl325@drexel.edu::bc46920f-07d2-4bc8-88ec-4ee2f61c6f4a" providerId="AD" clId="Web-{00578149-8AE1-4EBE-8F6B-E15A6D41729B}" dt="2025-02-28T18:52:08.837" v="507" actId="14100"/>
          <ac:cxnSpMkLst>
            <pc:docMk/>
            <pc:sldMk cId="3240610616" sldId="256"/>
            <ac:cxnSpMk id="4932" creationId="{D6D63562-2F86-BAA7-1FC5-B2E198FD8ADE}"/>
          </ac:cxnSpMkLst>
        </pc:cxnChg>
        <pc:cxnChg chg="add mod">
          <ac:chgData name="Laws,Jordan" userId="S::jkl325@drexel.edu::bc46920f-07d2-4bc8-88ec-4ee2f61c6f4a" providerId="AD" clId="Web-{00578149-8AE1-4EBE-8F6B-E15A6D41729B}" dt="2025-02-28T18:47:39.573" v="487" actId="1076"/>
          <ac:cxnSpMkLst>
            <pc:docMk/>
            <pc:sldMk cId="3240610616" sldId="256"/>
            <ac:cxnSpMk id="4963" creationId="{9B1B9E1B-4C44-9077-1A87-7F03904CC000}"/>
          </ac:cxnSpMkLst>
        </pc:cxnChg>
        <pc:cxnChg chg="mod">
          <ac:chgData name="Laws,Jordan" userId="S::jkl325@drexel.edu::bc46920f-07d2-4bc8-88ec-4ee2f61c6f4a" providerId="AD" clId="Web-{00578149-8AE1-4EBE-8F6B-E15A6D41729B}" dt="2025-02-28T19:29:22.609" v="1118" actId="1076"/>
          <ac:cxnSpMkLst>
            <pc:docMk/>
            <pc:sldMk cId="3240610616" sldId="256"/>
            <ac:cxnSpMk id="5823" creationId="{9AFFA64D-82B3-111E-AAEB-EF3E811EFA43}"/>
          </ac:cxnSpMkLst>
        </pc:cxnChg>
        <pc:cxnChg chg="mod">
          <ac:chgData name="Laws,Jordan" userId="S::jkl325@drexel.edu::bc46920f-07d2-4bc8-88ec-4ee2f61c6f4a" providerId="AD" clId="Web-{00578149-8AE1-4EBE-8F6B-E15A6D41729B}" dt="2025-02-28T19:29:43.953" v="1121" actId="14100"/>
          <ac:cxnSpMkLst>
            <pc:docMk/>
            <pc:sldMk cId="3240610616" sldId="256"/>
            <ac:cxnSpMk id="6048" creationId="{535A0EBB-02A2-0196-4EEA-F9BB16B3DDDB}"/>
          </ac:cxnSpMkLst>
        </pc:cxnChg>
        <pc:cxnChg chg="add mod">
          <ac:chgData name="Laws,Jordan" userId="S::jkl325@drexel.edu::bc46920f-07d2-4bc8-88ec-4ee2f61c6f4a" providerId="AD" clId="Web-{00578149-8AE1-4EBE-8F6B-E15A6D41729B}" dt="2025-02-28T19:24:40.907" v="1050" actId="14100"/>
          <ac:cxnSpMkLst>
            <pc:docMk/>
            <pc:sldMk cId="3240610616" sldId="256"/>
            <ac:cxnSpMk id="7743" creationId="{DBF410E0-EB2A-53AC-C6F7-879280584F7F}"/>
          </ac:cxnSpMkLst>
        </pc:cxnChg>
        <pc:cxnChg chg="add del mod">
          <ac:chgData name="Laws,Jordan" userId="S::jkl325@drexel.edu::bc46920f-07d2-4bc8-88ec-4ee2f61c6f4a" providerId="AD" clId="Web-{00578149-8AE1-4EBE-8F6B-E15A6D41729B}" dt="2025-02-28T19:23:07.002" v="1039"/>
          <ac:cxnSpMkLst>
            <pc:docMk/>
            <pc:sldMk cId="3240610616" sldId="256"/>
            <ac:cxnSpMk id="7982" creationId="{AAA6EB00-27A6-A542-A7A6-A155A20F8E9C}"/>
          </ac:cxnSpMkLst>
        </pc:cxnChg>
      </pc:sldChg>
    </pc:docChg>
  </pc:docChgLst>
  <pc:docChgLst>
    <pc:chgData name="Nhan,Nhung" userId="S::nbn35@drexel.edu::c6aeb472-19d5-407c-b7a9-6a5ebad3aa70" providerId="AD" clId="Web-{0037EF8D-6DC5-48D9-A1FA-EA9E0580A27B}"/>
    <pc:docChg chg="modSld">
      <pc:chgData name="Nhan,Nhung" userId="S::nbn35@drexel.edu::c6aeb472-19d5-407c-b7a9-6a5ebad3aa70" providerId="AD" clId="Web-{0037EF8D-6DC5-48D9-A1FA-EA9E0580A27B}" dt="2025-05-28T01:16:07.027" v="176" actId="1076"/>
      <pc:docMkLst>
        <pc:docMk/>
      </pc:docMkLst>
      <pc:sldChg chg="addSp delSp modSp">
        <pc:chgData name="Nhan,Nhung" userId="S::nbn35@drexel.edu::c6aeb472-19d5-407c-b7a9-6a5ebad3aa70" providerId="AD" clId="Web-{0037EF8D-6DC5-48D9-A1FA-EA9E0580A27B}" dt="2025-05-28T01:16:07.027" v="176" actId="1076"/>
        <pc:sldMkLst>
          <pc:docMk/>
          <pc:sldMk cId="3240610616" sldId="256"/>
        </pc:sldMkLst>
        <pc:spChg chg="mod">
          <ac:chgData name="Nhan,Nhung" userId="S::nbn35@drexel.edu::c6aeb472-19d5-407c-b7a9-6a5ebad3aa70" providerId="AD" clId="Web-{0037EF8D-6DC5-48D9-A1FA-EA9E0580A27B}" dt="2025-05-28T01:10:06.721" v="118" actId="1076"/>
          <ac:spMkLst>
            <pc:docMk/>
            <pc:sldMk cId="3240610616" sldId="256"/>
            <ac:spMk id="12" creationId="{5586722A-97DC-1A4C-B084-71DE1405BBED}"/>
          </ac:spMkLst>
        </pc:spChg>
        <pc:spChg chg="mod">
          <ac:chgData name="Nhan,Nhung" userId="S::nbn35@drexel.edu::c6aeb472-19d5-407c-b7a9-6a5ebad3aa70" providerId="AD" clId="Web-{0037EF8D-6DC5-48D9-A1FA-EA9E0580A27B}" dt="2025-05-28T01:09:43.204" v="112" actId="1076"/>
          <ac:spMkLst>
            <pc:docMk/>
            <pc:sldMk cId="3240610616" sldId="256"/>
            <ac:spMk id="13" creationId="{7C4F8CE1-CFDF-3344-B249-34895372F2AF}"/>
          </ac:spMkLst>
        </pc:spChg>
        <pc:spChg chg="mod">
          <ac:chgData name="Nhan,Nhung" userId="S::nbn35@drexel.edu::c6aeb472-19d5-407c-b7a9-6a5ebad3aa70" providerId="AD" clId="Web-{0037EF8D-6DC5-48D9-A1FA-EA9E0580A27B}" dt="2025-05-28T01:09:53.032" v="114" actId="1076"/>
          <ac:spMkLst>
            <pc:docMk/>
            <pc:sldMk cId="3240610616" sldId="256"/>
            <ac:spMk id="20" creationId="{3C4F2991-81DE-0B4C-935E-E14420F20D43}"/>
          </ac:spMkLst>
        </pc:spChg>
        <pc:spChg chg="mod">
          <ac:chgData name="Nhan,Nhung" userId="S::nbn35@drexel.edu::c6aeb472-19d5-407c-b7a9-6a5ebad3aa70" providerId="AD" clId="Web-{0037EF8D-6DC5-48D9-A1FA-EA9E0580A27B}" dt="2025-05-28T00:57:56.162" v="36" actId="1076"/>
          <ac:spMkLst>
            <pc:docMk/>
            <pc:sldMk cId="3240610616" sldId="256"/>
            <ac:spMk id="24" creationId="{4594A5A0-AEB1-C641-B5F8-7216DBC10D65}"/>
          </ac:spMkLst>
        </pc:spChg>
        <pc:spChg chg="mod">
          <ac:chgData name="Nhan,Nhung" userId="S::nbn35@drexel.edu::c6aeb472-19d5-407c-b7a9-6a5ebad3aa70" providerId="AD" clId="Web-{0037EF8D-6DC5-48D9-A1FA-EA9E0580A27B}" dt="2025-05-28T01:10:00.549" v="116" actId="1076"/>
          <ac:spMkLst>
            <pc:docMk/>
            <pc:sldMk cId="3240610616" sldId="256"/>
            <ac:spMk id="50" creationId="{10E18DCE-8C80-1A17-EB54-32C679FBF6BB}"/>
          </ac:spMkLst>
        </pc:spChg>
        <pc:spChg chg="mod">
          <ac:chgData name="Nhan,Nhung" userId="S::nbn35@drexel.edu::c6aeb472-19d5-407c-b7a9-6a5ebad3aa70" providerId="AD" clId="Web-{0037EF8D-6DC5-48D9-A1FA-EA9E0580A27B}" dt="2025-05-28T00:53:26.474" v="9" actId="1076"/>
          <ac:spMkLst>
            <pc:docMk/>
            <pc:sldMk cId="3240610616" sldId="256"/>
            <ac:spMk id="4625" creationId="{4E16C824-DCA5-9E67-6638-B1D32FBE986F}"/>
          </ac:spMkLst>
        </pc:spChg>
        <pc:spChg chg="mod">
          <ac:chgData name="Nhan,Nhung" userId="S::nbn35@drexel.edu::c6aeb472-19d5-407c-b7a9-6a5ebad3aa70" providerId="AD" clId="Web-{0037EF8D-6DC5-48D9-A1FA-EA9E0580A27B}" dt="2025-05-28T01:04:00.277" v="92" actId="1076"/>
          <ac:spMkLst>
            <pc:docMk/>
            <pc:sldMk cId="3240610616" sldId="256"/>
            <ac:spMk id="5153" creationId="{64E7BCCD-AB6B-90B6-EB37-938BA92DFAB9}"/>
          </ac:spMkLst>
        </pc:spChg>
        <pc:spChg chg="mod">
          <ac:chgData name="Nhan,Nhung" userId="S::nbn35@drexel.edu::c6aeb472-19d5-407c-b7a9-6a5ebad3aa70" providerId="AD" clId="Web-{0037EF8D-6DC5-48D9-A1FA-EA9E0580A27B}" dt="2025-05-28T00:54:59.995" v="21" actId="1076"/>
          <ac:spMkLst>
            <pc:docMk/>
            <pc:sldMk cId="3240610616" sldId="256"/>
            <ac:spMk id="5338" creationId="{8A72A9A9-94F3-3088-E866-BBF298245C5C}"/>
          </ac:spMkLst>
        </pc:spChg>
        <pc:spChg chg="add del">
          <ac:chgData name="Nhan,Nhung" userId="S::nbn35@drexel.edu::c6aeb472-19d5-407c-b7a9-6a5ebad3aa70" providerId="AD" clId="Web-{0037EF8D-6DC5-48D9-A1FA-EA9E0580A27B}" dt="2025-05-28T01:00:54.454" v="60"/>
          <ac:spMkLst>
            <pc:docMk/>
            <pc:sldMk cId="3240610616" sldId="256"/>
            <ac:spMk id="7492" creationId="{E9030A56-86C5-E99A-56D1-8F4845FB1BF4}"/>
          </ac:spMkLst>
        </pc:spChg>
        <pc:spChg chg="add mod">
          <ac:chgData name="Nhan,Nhung" userId="S::nbn35@drexel.edu::c6aeb472-19d5-407c-b7a9-6a5ebad3aa70" providerId="AD" clId="Web-{0037EF8D-6DC5-48D9-A1FA-EA9E0580A27B}" dt="2025-05-28T01:09:26.859" v="108" actId="1076"/>
          <ac:spMkLst>
            <pc:docMk/>
            <pc:sldMk cId="3240610616" sldId="256"/>
            <ac:spMk id="7495" creationId="{B6DA3D89-3AC7-27C2-1779-14A35358D430}"/>
          </ac:spMkLst>
        </pc:spChg>
        <pc:spChg chg="add mod">
          <ac:chgData name="Nhan,Nhung" userId="S::nbn35@drexel.edu::c6aeb472-19d5-407c-b7a9-6a5ebad3aa70" providerId="AD" clId="Web-{0037EF8D-6DC5-48D9-A1FA-EA9E0580A27B}" dt="2025-05-28T01:15:42.620" v="170" actId="14100"/>
          <ac:spMkLst>
            <pc:docMk/>
            <pc:sldMk cId="3240610616" sldId="256"/>
            <ac:spMk id="7496" creationId="{17ABD94A-6A77-BA36-0EF1-28EC84976B34}"/>
          </ac:spMkLst>
        </pc:spChg>
        <pc:spChg chg="mod">
          <ac:chgData name="Nhan,Nhung" userId="S::nbn35@drexel.edu::c6aeb472-19d5-407c-b7a9-6a5ebad3aa70" providerId="AD" clId="Web-{0037EF8D-6DC5-48D9-A1FA-EA9E0580A27B}" dt="2025-05-28T01:03:47.183" v="89" actId="1076"/>
          <ac:spMkLst>
            <pc:docMk/>
            <pc:sldMk cId="3240610616" sldId="256"/>
            <ac:spMk id="7502" creationId="{79CCCAE8-06E8-1C12-705E-0F2FB9FFCC97}"/>
          </ac:spMkLst>
        </pc:spChg>
        <pc:spChg chg="del mod">
          <ac:chgData name="Nhan,Nhung" userId="S::nbn35@drexel.edu::c6aeb472-19d5-407c-b7a9-6a5ebad3aa70" providerId="AD" clId="Web-{0037EF8D-6DC5-48D9-A1FA-EA9E0580A27B}" dt="2025-05-28T01:02:58.461" v="79"/>
          <ac:spMkLst>
            <pc:docMk/>
            <pc:sldMk cId="3240610616" sldId="256"/>
            <ac:spMk id="8175" creationId="{22A6C5E2-E33D-17CA-6613-E5D173BBE9CC}"/>
          </ac:spMkLst>
        </pc:spChg>
        <pc:picChg chg="mod">
          <ac:chgData name="Nhan,Nhung" userId="S::nbn35@drexel.edu::c6aeb472-19d5-407c-b7a9-6a5ebad3aa70" providerId="AD" clId="Web-{0037EF8D-6DC5-48D9-A1FA-EA9E0580A27B}" dt="2025-05-28T01:09:56.970" v="115" actId="1076"/>
          <ac:picMkLst>
            <pc:docMk/>
            <pc:sldMk cId="3240610616" sldId="256"/>
            <ac:picMk id="7" creationId="{15169131-EBDF-EB4B-B667-9CE3AA1F06A1}"/>
          </ac:picMkLst>
        </pc:picChg>
        <pc:picChg chg="mod">
          <ac:chgData name="Nhan,Nhung" userId="S::nbn35@drexel.edu::c6aeb472-19d5-407c-b7a9-6a5ebad3aa70" providerId="AD" clId="Web-{0037EF8D-6DC5-48D9-A1FA-EA9E0580A27B}" dt="2025-05-28T01:03:36.073" v="86" actId="14100"/>
          <ac:picMkLst>
            <pc:docMk/>
            <pc:sldMk cId="3240610616" sldId="256"/>
            <ac:picMk id="2770" creationId="{2BAA91A3-2217-9D8B-5D98-5926F3B83F33}"/>
          </ac:picMkLst>
        </pc:picChg>
        <pc:picChg chg="mod">
          <ac:chgData name="Nhan,Nhung" userId="S::nbn35@drexel.edu::c6aeb472-19d5-407c-b7a9-6a5ebad3aa70" providerId="AD" clId="Web-{0037EF8D-6DC5-48D9-A1FA-EA9E0580A27B}" dt="2025-05-28T00:56:48.580" v="31" actId="1076"/>
          <ac:picMkLst>
            <pc:docMk/>
            <pc:sldMk cId="3240610616" sldId="256"/>
            <ac:picMk id="3415" creationId="{9CAA0DC3-27F6-62F9-3892-DC3DA04ACBAD}"/>
          </ac:picMkLst>
        </pc:picChg>
        <pc:picChg chg="add del mod">
          <ac:chgData name="Nhan,Nhung" userId="S::nbn35@drexel.edu::c6aeb472-19d5-407c-b7a9-6a5ebad3aa70" providerId="AD" clId="Web-{0037EF8D-6DC5-48D9-A1FA-EA9E0580A27B}" dt="2025-05-28T01:10:39.649" v="144"/>
          <ac:picMkLst>
            <pc:docMk/>
            <pc:sldMk cId="3240610616" sldId="256"/>
            <ac:picMk id="7491" creationId="{2A0DF69C-E1C6-2D58-C0DB-1DEDC6016F9E}"/>
          </ac:picMkLst>
        </pc:picChg>
        <pc:picChg chg="add del mod">
          <ac:chgData name="Nhan,Nhung" userId="S::nbn35@drexel.edu::c6aeb472-19d5-407c-b7a9-6a5ebad3aa70" providerId="AD" clId="Web-{0037EF8D-6DC5-48D9-A1FA-EA9E0580A27B}" dt="2025-05-28T01:10:38.461" v="143"/>
          <ac:picMkLst>
            <pc:docMk/>
            <pc:sldMk cId="3240610616" sldId="256"/>
            <ac:picMk id="7493" creationId="{804BEC5F-5663-7399-8B25-095C3BA08F54}"/>
          </ac:picMkLst>
        </pc:picChg>
        <pc:picChg chg="add del mod">
          <ac:chgData name="Nhan,Nhung" userId="S::nbn35@drexel.edu::c6aeb472-19d5-407c-b7a9-6a5ebad3aa70" providerId="AD" clId="Web-{0037EF8D-6DC5-48D9-A1FA-EA9E0580A27B}" dt="2025-05-28T01:10:41.133" v="145"/>
          <ac:picMkLst>
            <pc:docMk/>
            <pc:sldMk cId="3240610616" sldId="256"/>
            <ac:picMk id="7494" creationId="{2E306DDE-CEE9-39C5-DEA0-67D4282FE75A}"/>
          </ac:picMkLst>
        </pc:picChg>
        <pc:picChg chg="add mod">
          <ac:chgData name="Nhan,Nhung" userId="S::nbn35@drexel.edu::c6aeb472-19d5-407c-b7a9-6a5ebad3aa70" providerId="AD" clId="Web-{0037EF8D-6DC5-48D9-A1FA-EA9E0580A27B}" dt="2025-05-28T01:15:32.400" v="168" actId="1076"/>
          <ac:picMkLst>
            <pc:docMk/>
            <pc:sldMk cId="3240610616" sldId="256"/>
            <ac:picMk id="7497" creationId="{9AB7E8CD-72C2-C5D0-F6FE-3DB8CF14D604}"/>
          </ac:picMkLst>
        </pc:picChg>
        <pc:picChg chg="add mod">
          <ac:chgData name="Nhan,Nhung" userId="S::nbn35@drexel.edu::c6aeb472-19d5-407c-b7a9-6a5ebad3aa70" providerId="AD" clId="Web-{0037EF8D-6DC5-48D9-A1FA-EA9E0580A27B}" dt="2025-05-28T01:16:07.027" v="176" actId="1076"/>
          <ac:picMkLst>
            <pc:docMk/>
            <pc:sldMk cId="3240610616" sldId="256"/>
            <ac:picMk id="7498" creationId="{EB4084C9-0537-DE09-C14F-FDA3F594EA03}"/>
          </ac:picMkLst>
        </pc:picChg>
        <pc:cxnChg chg="mod">
          <ac:chgData name="Nhan,Nhung" userId="S::nbn35@drexel.edu::c6aeb472-19d5-407c-b7a9-6a5ebad3aa70" providerId="AD" clId="Web-{0037EF8D-6DC5-48D9-A1FA-EA9E0580A27B}" dt="2025-05-28T01:10:03.439" v="117" actId="1076"/>
          <ac:cxnSpMkLst>
            <pc:docMk/>
            <pc:sldMk cId="3240610616" sldId="256"/>
            <ac:cxnSpMk id="6" creationId="{BDAF3058-24C9-D847-961C-4B5701EDAC0C}"/>
          </ac:cxnSpMkLst>
        </pc:cxnChg>
        <pc:cxnChg chg="mod">
          <ac:chgData name="Nhan,Nhung" userId="S::nbn35@drexel.edu::c6aeb472-19d5-407c-b7a9-6a5ebad3aa70" providerId="AD" clId="Web-{0037EF8D-6DC5-48D9-A1FA-EA9E0580A27B}" dt="2025-05-28T01:03:43.667" v="88" actId="1076"/>
          <ac:cxnSpMkLst>
            <pc:docMk/>
            <pc:sldMk cId="3240610616" sldId="256"/>
            <ac:cxnSpMk id="1096" creationId="{61103C68-46EF-5929-7D2E-88862140D0E0}"/>
          </ac:cxnSpMkLst>
        </pc:cxnChg>
        <pc:cxnChg chg="mod">
          <ac:chgData name="Nhan,Nhung" userId="S::nbn35@drexel.edu::c6aeb472-19d5-407c-b7a9-6a5ebad3aa70" providerId="AD" clId="Web-{0037EF8D-6DC5-48D9-A1FA-EA9E0580A27B}" dt="2025-05-28T01:03:51.277" v="90" actId="1076"/>
          <ac:cxnSpMkLst>
            <pc:docMk/>
            <pc:sldMk cId="3240610616" sldId="256"/>
            <ac:cxnSpMk id="3451" creationId="{BD69E0AF-3B5B-10FF-6CEA-DBE317468548}"/>
          </ac:cxnSpMkLst>
        </pc:cxnChg>
        <pc:cxnChg chg="mod">
          <ac:chgData name="Nhan,Nhung" userId="S::nbn35@drexel.edu::c6aeb472-19d5-407c-b7a9-6a5ebad3aa70" providerId="AD" clId="Web-{0037EF8D-6DC5-48D9-A1FA-EA9E0580A27B}" dt="2025-05-28T01:03:40.557" v="87" actId="1076"/>
          <ac:cxnSpMkLst>
            <pc:docMk/>
            <pc:sldMk cId="3240610616" sldId="256"/>
            <ac:cxnSpMk id="4932" creationId="{D6D63562-2F86-BAA7-1FC5-B2E198FD8ADE}"/>
          </ac:cxnSpMkLst>
        </pc:cxnChg>
        <pc:cxnChg chg="mod">
          <ac:chgData name="Nhan,Nhung" userId="S::nbn35@drexel.edu::c6aeb472-19d5-407c-b7a9-6a5ebad3aa70" providerId="AD" clId="Web-{0037EF8D-6DC5-48D9-A1FA-EA9E0580A27B}" dt="2025-05-28T01:03:55.168" v="91" actId="1076"/>
          <ac:cxnSpMkLst>
            <pc:docMk/>
            <pc:sldMk cId="3240610616" sldId="256"/>
            <ac:cxnSpMk id="5675" creationId="{F05FC80F-25CE-CCC1-9064-8E73D60CEBF0}"/>
          </ac:cxnSpMkLst>
        </pc:cxnChg>
        <pc:cxnChg chg="mod">
          <ac:chgData name="Nhan,Nhung" userId="S::nbn35@drexel.edu::c6aeb472-19d5-407c-b7a9-6a5ebad3aa70" providerId="AD" clId="Web-{0037EF8D-6DC5-48D9-A1FA-EA9E0580A27B}" dt="2025-05-28T00:57:52.021" v="35" actId="1076"/>
          <ac:cxnSpMkLst>
            <pc:docMk/>
            <pc:sldMk cId="3240610616" sldId="256"/>
            <ac:cxnSpMk id="5823" creationId="{9AFFA64D-82B3-111E-AAEB-EF3E811EFA43}"/>
          </ac:cxnSpMkLst>
        </pc:cxnChg>
        <pc:cxnChg chg="mod">
          <ac:chgData name="Nhan,Nhung" userId="S::nbn35@drexel.edu::c6aeb472-19d5-407c-b7a9-6a5ebad3aa70" providerId="AD" clId="Web-{0037EF8D-6DC5-48D9-A1FA-EA9E0580A27B}" dt="2025-05-28T00:57:38.895" v="33" actId="14100"/>
          <ac:cxnSpMkLst>
            <pc:docMk/>
            <pc:sldMk cId="3240610616" sldId="256"/>
            <ac:cxnSpMk id="6048" creationId="{535A0EBB-02A2-0196-4EEA-F9BB16B3DDDB}"/>
          </ac:cxnSpMkLst>
        </pc:cxnChg>
        <pc:cxnChg chg="mod">
          <ac:chgData name="Nhan,Nhung" userId="S::nbn35@drexel.edu::c6aeb472-19d5-407c-b7a9-6a5ebad3aa70" providerId="AD" clId="Web-{0037EF8D-6DC5-48D9-A1FA-EA9E0580A27B}" dt="2025-05-28T00:58:07.772" v="37" actId="1076"/>
          <ac:cxnSpMkLst>
            <pc:docMk/>
            <pc:sldMk cId="3240610616" sldId="256"/>
            <ac:cxnSpMk id="7743" creationId="{DBF410E0-EB2A-53AC-C6F7-879280584F7F}"/>
          </ac:cxnSpMkLst>
        </pc:cxnChg>
      </pc:sldChg>
    </pc:docChg>
  </pc:docChgLst>
  <pc:docChgLst>
    <pc:chgData name="Larkin,Eddie" userId="d0f30508-cff7-4611-9338-61add4655880" providerId="ADAL" clId="{1DE5FB15-ED8A-47C3-822A-B6670499E709}"/>
    <pc:docChg chg="undo custSel modSld">
      <pc:chgData name="Larkin,Eddie" userId="d0f30508-cff7-4611-9338-61add4655880" providerId="ADAL" clId="{1DE5FB15-ED8A-47C3-822A-B6670499E709}" dt="2025-02-28T20:27:49.804" v="292" actId="20577"/>
      <pc:docMkLst>
        <pc:docMk/>
      </pc:docMkLst>
      <pc:sldChg chg="addSp delSp modSp mod modCm">
        <pc:chgData name="Larkin,Eddie" userId="d0f30508-cff7-4611-9338-61add4655880" providerId="ADAL" clId="{1DE5FB15-ED8A-47C3-822A-B6670499E709}" dt="2025-02-28T20:27:49.804" v="292" actId="20577"/>
        <pc:sldMkLst>
          <pc:docMk/>
          <pc:sldMk cId="3240610616" sldId="256"/>
        </pc:sldMkLst>
        <pc:spChg chg="mod">
          <ac:chgData name="Larkin,Eddie" userId="d0f30508-cff7-4611-9338-61add4655880" providerId="ADAL" clId="{1DE5FB15-ED8A-47C3-822A-B6670499E709}" dt="2025-02-28T03:44:42.062" v="42" actId="20577"/>
          <ac:spMkLst>
            <pc:docMk/>
            <pc:sldMk cId="3240610616" sldId="256"/>
            <ac:spMk id="2" creationId="{6E36E8AC-7A7E-CC24-3811-3A32421B3408}"/>
          </ac:spMkLst>
        </pc:spChg>
        <pc:spChg chg="add del mod">
          <ac:chgData name="Larkin,Eddie" userId="d0f30508-cff7-4611-9338-61add4655880" providerId="ADAL" clId="{1DE5FB15-ED8A-47C3-822A-B6670499E709}" dt="2025-02-28T06:02:13.978" v="68"/>
          <ac:spMkLst>
            <pc:docMk/>
            <pc:sldMk cId="3240610616" sldId="256"/>
            <ac:spMk id="3" creationId="{EF054D78-29AE-0B04-C264-383343403779}"/>
          </ac:spMkLst>
        </pc:spChg>
        <pc:spChg chg="mod">
          <ac:chgData name="Larkin,Eddie" userId="d0f30508-cff7-4611-9338-61add4655880" providerId="ADAL" clId="{1DE5FB15-ED8A-47C3-822A-B6670499E709}" dt="2025-02-28T06:09:54.438" v="130" actId="20577"/>
          <ac:spMkLst>
            <pc:docMk/>
            <pc:sldMk cId="3240610616" sldId="256"/>
            <ac:spMk id="4" creationId="{53162A63-25A7-4C8E-8EFE-8F7422F79124}"/>
          </ac:spMkLst>
        </pc:spChg>
        <pc:spChg chg="add mod">
          <ac:chgData name="Larkin,Eddie" userId="d0f30508-cff7-4611-9338-61add4655880" providerId="ADAL" clId="{1DE5FB15-ED8A-47C3-822A-B6670499E709}" dt="2025-02-28T06:05:45.107" v="126" actId="14100"/>
          <ac:spMkLst>
            <pc:docMk/>
            <pc:sldMk cId="3240610616" sldId="256"/>
            <ac:spMk id="7" creationId="{63B9035A-E196-7DFC-D453-97823DEA26B1}"/>
          </ac:spMkLst>
        </pc:spChg>
        <pc:spChg chg="mod">
          <ac:chgData name="Larkin,Eddie" userId="d0f30508-cff7-4611-9338-61add4655880" providerId="ADAL" clId="{1DE5FB15-ED8A-47C3-822A-B6670499E709}" dt="2025-02-28T03:44:38.282" v="40" actId="1076"/>
          <ac:spMkLst>
            <pc:docMk/>
            <pc:sldMk cId="3240610616" sldId="256"/>
            <ac:spMk id="10" creationId="{FD2CD707-1C2C-59CD-3B96-4D6FC5F3A298}"/>
          </ac:spMkLst>
        </pc:spChg>
        <pc:spChg chg="mod">
          <ac:chgData name="Larkin,Eddie" userId="d0f30508-cff7-4611-9338-61add4655880" providerId="ADAL" clId="{1DE5FB15-ED8A-47C3-822A-B6670499E709}" dt="2025-02-28T20:27:49.804" v="292" actId="20577"/>
          <ac:spMkLst>
            <pc:docMk/>
            <pc:sldMk cId="3240610616" sldId="256"/>
            <ac:spMk id="11" creationId="{A436A3EC-4EDC-D24C-8319-3ACDD6A59D42}"/>
          </ac:spMkLst>
        </pc:spChg>
        <pc:spChg chg="mod">
          <ac:chgData name="Larkin,Eddie" userId="d0f30508-cff7-4611-9338-61add4655880" providerId="ADAL" clId="{1DE5FB15-ED8A-47C3-822A-B6670499E709}" dt="2025-02-28T20:23:14.647" v="259" actId="20577"/>
          <ac:spMkLst>
            <pc:docMk/>
            <pc:sldMk cId="3240610616" sldId="256"/>
            <ac:spMk id="20" creationId="{3C4F2991-81DE-0B4C-935E-E14420F20D43}"/>
          </ac:spMkLst>
        </pc:spChg>
        <pc:spChg chg="mod">
          <ac:chgData name="Larkin,Eddie" userId="d0f30508-cff7-4611-9338-61add4655880" providerId="ADAL" clId="{1DE5FB15-ED8A-47C3-822A-B6670499E709}" dt="2025-02-28T20:20:21.924" v="184" actId="20577"/>
          <ac:spMkLst>
            <pc:docMk/>
            <pc:sldMk cId="3240610616" sldId="256"/>
            <ac:spMk id="24" creationId="{4594A5A0-AEB1-C641-B5F8-7216DBC10D65}"/>
          </ac:spMkLst>
        </pc:spChg>
        <pc:spChg chg="mod">
          <ac:chgData name="Larkin,Eddie" userId="d0f30508-cff7-4611-9338-61add4655880" providerId="ADAL" clId="{1DE5FB15-ED8A-47C3-822A-B6670499E709}" dt="2025-02-28T20:22:46.480" v="240" actId="207"/>
          <ac:spMkLst>
            <pc:docMk/>
            <pc:sldMk cId="3240610616" sldId="256"/>
            <ac:spMk id="25" creationId="{4E74A427-A663-8640-8409-7B3A85F32CC7}"/>
          </ac:spMkLst>
        </pc:spChg>
        <pc:spChg chg="mod">
          <ac:chgData name="Larkin,Eddie" userId="d0f30508-cff7-4611-9338-61add4655880" providerId="ADAL" clId="{1DE5FB15-ED8A-47C3-822A-B6670499E709}" dt="2025-02-28T20:20:45.303" v="210" actId="20577"/>
          <ac:spMkLst>
            <pc:docMk/>
            <pc:sldMk cId="3240610616" sldId="256"/>
            <ac:spMk id="8175" creationId="{22A6C5E2-E33D-17CA-6613-E5D173BBE9CC}"/>
          </ac:spMkLst>
        </pc:spChg>
        <pc:graphicFrameChg chg="mod">
          <ac:chgData name="Larkin,Eddie" userId="d0f30508-cff7-4611-9338-61add4655880" providerId="ADAL" clId="{1DE5FB15-ED8A-47C3-822A-B6670499E709}" dt="2025-02-28T20:14:16.003" v="131" actId="1076"/>
          <ac:graphicFrameMkLst>
            <pc:docMk/>
            <pc:sldMk cId="3240610616" sldId="256"/>
            <ac:graphicFrameMk id="14" creationId="{83CF788E-AE86-E843-9439-22CC20B65324}"/>
          </ac:graphicFrameMkLst>
        </pc:graphicFrameChg>
        <pc:picChg chg="add mod modCrop">
          <ac:chgData name="Larkin,Eddie" userId="d0f30508-cff7-4611-9338-61add4655880" providerId="ADAL" clId="{1DE5FB15-ED8A-47C3-822A-B6670499E709}" dt="2025-02-28T06:05:23.731" v="73" actId="1076"/>
          <ac:picMkLst>
            <pc:docMk/>
            <pc:sldMk cId="3240610616" sldId="256"/>
            <ac:picMk id="6" creationId="{A2AA3614-CE96-FE55-88F1-5A816BD06F7C}"/>
          </ac:picMkLst>
        </pc:picChg>
        <pc:picChg chg="mod">
          <ac:chgData name="Larkin,Eddie" userId="d0f30508-cff7-4611-9338-61add4655880" providerId="ADAL" clId="{1DE5FB15-ED8A-47C3-822A-B6670499E709}" dt="2025-02-28T20:14:19.507" v="132" actId="14100"/>
          <ac:picMkLst>
            <pc:docMk/>
            <pc:sldMk cId="3240610616" sldId="256"/>
            <ac:picMk id="9" creationId="{92432FBF-CD2E-446E-935B-41ED9E529774}"/>
          </ac:picMkLst>
        </pc:picChg>
        <pc:picChg chg="del">
          <ac:chgData name="Larkin,Eddie" userId="d0f30508-cff7-4611-9338-61add4655880" providerId="ADAL" clId="{1DE5FB15-ED8A-47C3-822A-B6670499E709}" dt="2025-02-28T06:02:04.611" v="45" actId="478"/>
          <ac:picMkLst>
            <pc:docMk/>
            <pc:sldMk cId="3240610616" sldId="256"/>
            <ac:picMk id="18" creationId="{084FF449-53FA-5941-B9B8-CE431B7065F4}"/>
          </ac:picMkLst>
        </pc:picChg>
      </pc:sldChg>
    </pc:docChg>
  </pc:docChgLst>
  <pc:docChgLst>
    <pc:chgData name="Saligman,Gill" userId="S::gs677@drexel.edu::4ef91c45-37c1-4729-80e9-a3cea9e63492" providerId="AD" clId="Web-{F53510E1-CE1C-29DC-3A6F-B12B9D22B2D2}"/>
    <pc:docChg chg="addSld delSld modSld">
      <pc:chgData name="Saligman,Gill" userId="S::gs677@drexel.edu::4ef91c45-37c1-4729-80e9-a3cea9e63492" providerId="AD" clId="Web-{F53510E1-CE1C-29DC-3A6F-B12B9D22B2D2}" dt="2025-02-28T19:16:35.262" v="2614" actId="1076"/>
      <pc:docMkLst>
        <pc:docMk/>
      </pc:docMkLst>
      <pc:sldChg chg="addSp delSp modSp mod setBg">
        <pc:chgData name="Saligman,Gill" userId="S::gs677@drexel.edu::4ef91c45-37c1-4729-80e9-a3cea9e63492" providerId="AD" clId="Web-{F53510E1-CE1C-29DC-3A6F-B12B9D22B2D2}" dt="2025-02-28T19:16:35.262" v="2614" actId="1076"/>
        <pc:sldMkLst>
          <pc:docMk/>
          <pc:sldMk cId="3240610616" sldId="256"/>
        </pc:sldMkLst>
        <pc:spChg chg="mod">
          <ac:chgData name="Saligman,Gill" userId="S::gs677@drexel.edu::4ef91c45-37c1-4729-80e9-a3cea9e63492" providerId="AD" clId="Web-{F53510E1-CE1C-29DC-3A6F-B12B9D22B2D2}" dt="2025-02-28T17:34:05.782" v="682" actId="1076"/>
          <ac:spMkLst>
            <pc:docMk/>
            <pc:sldMk cId="3240610616" sldId="256"/>
            <ac:spMk id="3" creationId="{7B8FA854-950E-EA40-A746-018C55DD8751}"/>
          </ac:spMkLst>
        </pc:spChg>
        <pc:spChg chg="mod ord">
          <ac:chgData name="Saligman,Gill" userId="S::gs677@drexel.edu::4ef91c45-37c1-4729-80e9-a3cea9e63492" providerId="AD" clId="Web-{F53510E1-CE1C-29DC-3A6F-B12B9D22B2D2}" dt="2025-02-28T18:42:54.941" v="849" actId="1076"/>
          <ac:spMkLst>
            <pc:docMk/>
            <pc:sldMk cId="3240610616" sldId="256"/>
            <ac:spMk id="8" creationId="{D09D8151-6BAF-5742-831D-EDC0C13CD36E}"/>
          </ac:spMkLst>
        </pc:spChg>
        <pc:spChg chg="mod">
          <ac:chgData name="Saligman,Gill" userId="S::gs677@drexel.edu::4ef91c45-37c1-4729-80e9-a3cea9e63492" providerId="AD" clId="Web-{F53510E1-CE1C-29DC-3A6F-B12B9D22B2D2}" dt="2025-02-28T17:34:00.892" v="681" actId="1076"/>
          <ac:spMkLst>
            <pc:docMk/>
            <pc:sldMk cId="3240610616" sldId="256"/>
            <ac:spMk id="11" creationId="{A436A3EC-4EDC-D24C-8319-3ACDD6A59D42}"/>
          </ac:spMkLst>
        </pc:spChg>
        <pc:spChg chg="mod">
          <ac:chgData name="Saligman,Gill" userId="S::gs677@drexel.edu::4ef91c45-37c1-4729-80e9-a3cea9e63492" providerId="AD" clId="Web-{F53510E1-CE1C-29DC-3A6F-B12B9D22B2D2}" dt="2025-02-28T17:33:56.220" v="680" actId="1076"/>
          <ac:spMkLst>
            <pc:docMk/>
            <pc:sldMk cId="3240610616" sldId="256"/>
            <ac:spMk id="13" creationId="{7C4F8CE1-CFDF-3344-B249-34895372F2AF}"/>
          </ac:spMkLst>
        </pc:spChg>
        <pc:spChg chg="mod">
          <ac:chgData name="Saligman,Gill" userId="S::gs677@drexel.edu::4ef91c45-37c1-4729-80e9-a3cea9e63492" providerId="AD" clId="Web-{F53510E1-CE1C-29DC-3A6F-B12B9D22B2D2}" dt="2025-02-28T19:09:59.201" v="2593" actId="20577"/>
          <ac:spMkLst>
            <pc:docMk/>
            <pc:sldMk cId="3240610616" sldId="256"/>
            <ac:spMk id="20" creationId="{3C4F2991-81DE-0B4C-935E-E14420F20D43}"/>
          </ac:spMkLst>
        </pc:spChg>
        <pc:spChg chg="mod">
          <ac:chgData name="Saligman,Gill" userId="S::gs677@drexel.edu::4ef91c45-37c1-4729-80e9-a3cea9e63492" providerId="AD" clId="Web-{F53510E1-CE1C-29DC-3A6F-B12B9D22B2D2}" dt="2025-02-28T19:07:05.155" v="2304" actId="1076"/>
          <ac:spMkLst>
            <pc:docMk/>
            <pc:sldMk cId="3240610616" sldId="256"/>
            <ac:spMk id="24" creationId="{4594A5A0-AEB1-C641-B5F8-7216DBC10D65}"/>
          </ac:spMkLst>
        </pc:spChg>
        <pc:spChg chg="mod">
          <ac:chgData name="Saligman,Gill" userId="S::gs677@drexel.edu::4ef91c45-37c1-4729-80e9-a3cea9e63492" providerId="AD" clId="Web-{F53510E1-CE1C-29DC-3A6F-B12B9D22B2D2}" dt="2025-02-28T17:34:55.002" v="693" actId="1076"/>
          <ac:spMkLst>
            <pc:docMk/>
            <pc:sldMk cId="3240610616" sldId="256"/>
            <ac:spMk id="31" creationId="{F14A46AB-FDE4-9842-BB62-833C22263537}"/>
          </ac:spMkLst>
        </pc:spChg>
        <pc:spChg chg="add mod ord">
          <ac:chgData name="Saligman,Gill" userId="S::gs677@drexel.edu::4ef91c45-37c1-4729-80e9-a3cea9e63492" providerId="AD" clId="Web-{F53510E1-CE1C-29DC-3A6F-B12B9D22B2D2}" dt="2025-02-28T17:35:14.486" v="696" actId="14100"/>
          <ac:spMkLst>
            <pc:docMk/>
            <pc:sldMk cId="3240610616" sldId="256"/>
            <ac:spMk id="1545" creationId="{05C9E60B-E1DA-86EB-D8BF-65E1C6F140BA}"/>
          </ac:spMkLst>
        </pc:spChg>
        <pc:spChg chg="add mod">
          <ac:chgData name="Saligman,Gill" userId="S::gs677@drexel.edu::4ef91c45-37c1-4729-80e9-a3cea9e63492" providerId="AD" clId="Web-{F53510E1-CE1C-29DC-3A6F-B12B9D22B2D2}" dt="2025-02-28T17:35:41.111" v="700" actId="1076"/>
          <ac:spMkLst>
            <pc:docMk/>
            <pc:sldMk cId="3240610616" sldId="256"/>
            <ac:spMk id="1771" creationId="{2694CF6E-994C-CE8D-AA2F-0E67B46AB9F7}"/>
          </ac:spMkLst>
        </pc:spChg>
        <pc:spChg chg="add del mod">
          <ac:chgData name="Saligman,Gill" userId="S::gs677@drexel.edu::4ef91c45-37c1-4729-80e9-a3cea9e63492" providerId="AD" clId="Web-{F53510E1-CE1C-29DC-3A6F-B12B9D22B2D2}" dt="2025-02-28T17:42:05.865" v="775"/>
          <ac:spMkLst>
            <pc:docMk/>
            <pc:sldMk cId="3240610616" sldId="256"/>
            <ac:spMk id="1969" creationId="{25E6F245-AD6B-4A2C-F21C-65B2039ED3A2}"/>
          </ac:spMkLst>
        </pc:spChg>
        <pc:spChg chg="add mod">
          <ac:chgData name="Saligman,Gill" userId="S::gs677@drexel.edu::4ef91c45-37c1-4729-80e9-a3cea9e63492" providerId="AD" clId="Web-{F53510E1-CE1C-29DC-3A6F-B12B9D22B2D2}" dt="2025-02-28T18:14:18.463" v="794" actId="20577"/>
          <ac:spMkLst>
            <pc:docMk/>
            <pc:sldMk cId="3240610616" sldId="256"/>
            <ac:spMk id="1970" creationId="{050091D4-08DD-76B5-A4D5-0BD2FFB314B5}"/>
          </ac:spMkLst>
        </pc:spChg>
        <pc:spChg chg="add mod">
          <ac:chgData name="Saligman,Gill" userId="S::gs677@drexel.edu::4ef91c45-37c1-4729-80e9-a3cea9e63492" providerId="AD" clId="Web-{F53510E1-CE1C-29DC-3A6F-B12B9D22B2D2}" dt="2025-02-28T18:53:51.048" v="1996" actId="20577"/>
          <ac:spMkLst>
            <pc:docMk/>
            <pc:sldMk cId="3240610616" sldId="256"/>
            <ac:spMk id="2236" creationId="{C0A2E419-15E6-65A5-1E6B-A45843C4D4B2}"/>
          </ac:spMkLst>
        </pc:spChg>
        <pc:spChg chg="add mod">
          <ac:chgData name="Saligman,Gill" userId="S::gs677@drexel.edu::4ef91c45-37c1-4729-80e9-a3cea9e63492" providerId="AD" clId="Web-{F53510E1-CE1C-29DC-3A6F-B12B9D22B2D2}" dt="2025-02-28T18:52:55.048" v="1843" actId="1076"/>
          <ac:spMkLst>
            <pc:docMk/>
            <pc:sldMk cId="3240610616" sldId="256"/>
            <ac:spMk id="2237" creationId="{7321FC4B-AF56-4D3A-1DF0-550F07A58C34}"/>
          </ac:spMkLst>
        </pc:spChg>
        <pc:spChg chg="mod">
          <ac:chgData name="Saligman,Gill" userId="S::gs677@drexel.edu::4ef91c45-37c1-4729-80e9-a3cea9e63492" providerId="AD" clId="Web-{F53510E1-CE1C-29DC-3A6F-B12B9D22B2D2}" dt="2025-02-28T19:01:39.250" v="2174" actId="20577"/>
          <ac:spMkLst>
            <pc:docMk/>
            <pc:sldMk cId="3240610616" sldId="256"/>
            <ac:spMk id="4625" creationId="{4E16C824-DCA5-9E67-6638-B1D32FBE986F}"/>
          </ac:spMkLst>
        </pc:spChg>
        <pc:spChg chg="add mod">
          <ac:chgData name="Saligman,Gill" userId="S::gs677@drexel.edu::4ef91c45-37c1-4729-80e9-a3cea9e63492" providerId="AD" clId="Web-{F53510E1-CE1C-29DC-3A6F-B12B9D22B2D2}" dt="2025-02-28T19:01:54.859" v="2201" actId="20577"/>
          <ac:spMkLst>
            <pc:docMk/>
            <pc:sldMk cId="3240610616" sldId="256"/>
            <ac:spMk id="5138" creationId="{318971EF-BD9C-822E-D221-90694ACB654F}"/>
          </ac:spMkLst>
        </pc:spChg>
        <pc:spChg chg="add mod">
          <ac:chgData name="Saligman,Gill" userId="S::gs677@drexel.edu::4ef91c45-37c1-4729-80e9-a3cea9e63492" providerId="AD" clId="Web-{F53510E1-CE1C-29DC-3A6F-B12B9D22B2D2}" dt="2025-02-28T19:04:13.030" v="2273" actId="20577"/>
          <ac:spMkLst>
            <pc:docMk/>
            <pc:sldMk cId="3240610616" sldId="256"/>
            <ac:spMk id="5153" creationId="{64E7BCCD-AB6B-90B6-EB37-938BA92DFAB9}"/>
          </ac:spMkLst>
        </pc:spChg>
        <pc:spChg chg="add">
          <ac:chgData name="Saligman,Gill" userId="S::gs677@drexel.edu::4ef91c45-37c1-4729-80e9-a3cea9e63492" providerId="AD" clId="Web-{F53510E1-CE1C-29DC-3A6F-B12B9D22B2D2}" dt="2025-02-28T19:03:17.499" v="2229"/>
          <ac:spMkLst>
            <pc:docMk/>
            <pc:sldMk cId="3240610616" sldId="256"/>
            <ac:spMk id="5315" creationId="{318971EF-BD9C-822E-D221-90694ACB654F}"/>
          </ac:spMkLst>
        </pc:spChg>
        <pc:spChg chg="add">
          <ac:chgData name="Saligman,Gill" userId="S::gs677@drexel.edu::4ef91c45-37c1-4729-80e9-a3cea9e63492" providerId="AD" clId="Web-{F53510E1-CE1C-29DC-3A6F-B12B9D22B2D2}" dt="2025-02-28T19:03:20.124" v="2230"/>
          <ac:spMkLst>
            <pc:docMk/>
            <pc:sldMk cId="3240610616" sldId="256"/>
            <ac:spMk id="5323" creationId="{657E4851-4736-1322-8251-A7F4F21F9D2B}"/>
          </ac:spMkLst>
        </pc:spChg>
        <pc:spChg chg="add mod">
          <ac:chgData name="Saligman,Gill" userId="S::gs677@drexel.edu::4ef91c45-37c1-4729-80e9-a3cea9e63492" providerId="AD" clId="Web-{F53510E1-CE1C-29DC-3A6F-B12B9D22B2D2}" dt="2025-02-28T19:04:08.109" v="2262" actId="20577"/>
          <ac:spMkLst>
            <pc:docMk/>
            <pc:sldMk cId="3240610616" sldId="256"/>
            <ac:spMk id="5338" creationId="{8A72A9A9-94F3-3088-E866-BBF298245C5C}"/>
          </ac:spMkLst>
        </pc:spChg>
        <pc:graphicFrameChg chg="mod">
          <ac:chgData name="Saligman,Gill" userId="S::gs677@drexel.edu::4ef91c45-37c1-4729-80e9-a3cea9e63492" providerId="AD" clId="Web-{F53510E1-CE1C-29DC-3A6F-B12B9D22B2D2}" dt="2025-02-28T17:33:51.032" v="679" actId="1076"/>
          <ac:graphicFrameMkLst>
            <pc:docMk/>
            <pc:sldMk cId="3240610616" sldId="256"/>
            <ac:graphicFrameMk id="14" creationId="{83CF788E-AE86-E843-9439-22CC20B65324}"/>
          </ac:graphicFrameMkLst>
        </pc:graphicFrameChg>
        <pc:picChg chg="mod">
          <ac:chgData name="Saligman,Gill" userId="S::gs677@drexel.edu::4ef91c45-37c1-4729-80e9-a3cea9e63492" providerId="AD" clId="Web-{F53510E1-CE1C-29DC-3A6F-B12B9D22B2D2}" dt="2025-02-28T17:34:51.502" v="692" actId="1076"/>
          <ac:picMkLst>
            <pc:docMk/>
            <pc:sldMk cId="3240610616" sldId="256"/>
            <ac:picMk id="6" creationId="{A2AA3614-CE96-FE55-88F1-5A816BD06F7C}"/>
          </ac:picMkLst>
        </pc:picChg>
        <pc:picChg chg="mod">
          <ac:chgData name="Saligman,Gill" userId="S::gs677@drexel.edu::4ef91c45-37c1-4729-80e9-a3cea9e63492" providerId="AD" clId="Web-{F53510E1-CE1C-29DC-3A6F-B12B9D22B2D2}" dt="2025-02-28T19:16:27.137" v="2611" actId="1076"/>
          <ac:picMkLst>
            <pc:docMk/>
            <pc:sldMk cId="3240610616" sldId="256"/>
            <ac:picMk id="7" creationId="{15169131-EBDF-EB4B-B667-9CE3AA1F06A1}"/>
          </ac:picMkLst>
        </pc:picChg>
        <pc:picChg chg="mod">
          <ac:chgData name="Saligman,Gill" userId="S::gs677@drexel.edu::4ef91c45-37c1-4729-80e9-a3cea9e63492" providerId="AD" clId="Web-{F53510E1-CE1C-29DC-3A6F-B12B9D22B2D2}" dt="2025-02-28T17:20:45.884" v="48" actId="1076"/>
          <ac:picMkLst>
            <pc:docMk/>
            <pc:sldMk cId="3240610616" sldId="256"/>
            <ac:picMk id="20" creationId="{3202B445-5597-6B43-A474-3A644F993E13}"/>
          </ac:picMkLst>
        </pc:picChg>
        <pc:picChg chg="mod">
          <ac:chgData name="Saligman,Gill" userId="S::gs677@drexel.edu::4ef91c45-37c1-4729-80e9-a3cea9e63492" providerId="AD" clId="Web-{F53510E1-CE1C-29DC-3A6F-B12B9D22B2D2}" dt="2025-02-28T17:35:03.330" v="694" actId="1076"/>
          <ac:picMkLst>
            <pc:docMk/>
            <pc:sldMk cId="3240610616" sldId="256"/>
            <ac:picMk id="21" creationId="{AE3281C9-04EE-F94E-8799-9587F139AF9B}"/>
          </ac:picMkLst>
        </pc:picChg>
        <pc:picChg chg="del">
          <ac:chgData name="Saligman,Gill" userId="S::gs677@drexel.edu::4ef91c45-37c1-4729-80e9-a3cea9e63492" providerId="AD" clId="Web-{F53510E1-CE1C-29DC-3A6F-B12B9D22B2D2}" dt="2025-02-28T17:35:08.174" v="695"/>
          <ac:picMkLst>
            <pc:docMk/>
            <pc:sldMk cId="3240610616" sldId="256"/>
            <ac:picMk id="23" creationId="{D4021FC8-D963-B749-B16C-8D8658730882}"/>
          </ac:picMkLst>
        </pc:picChg>
        <pc:picChg chg="add del mod">
          <ac:chgData name="Saligman,Gill" userId="S::gs677@drexel.edu::4ef91c45-37c1-4729-80e9-a3cea9e63492" providerId="AD" clId="Web-{F53510E1-CE1C-29DC-3A6F-B12B9D22B2D2}" dt="2025-02-28T17:12:30.816" v="5"/>
          <ac:picMkLst>
            <pc:docMk/>
            <pc:sldMk cId="3240610616" sldId="256"/>
            <ac:picMk id="1024" creationId="{9F5A1483-4021-039E-7A18-C1F1BA4E9D8E}"/>
          </ac:picMkLst>
        </pc:picChg>
        <pc:picChg chg="mod">
          <ac:chgData name="Saligman,Gill" userId="S::gs677@drexel.edu::4ef91c45-37c1-4729-80e9-a3cea9e63492" providerId="AD" clId="Web-{F53510E1-CE1C-29DC-3A6F-B12B9D22B2D2}" dt="2025-02-28T17:34:48.502" v="691" actId="1076"/>
          <ac:picMkLst>
            <pc:docMk/>
            <pc:sldMk cId="3240610616" sldId="256"/>
            <ac:picMk id="1026" creationId="{6C712977-BACE-984F-A565-6E43B9ECFBED}"/>
          </ac:picMkLst>
        </pc:picChg>
        <pc:picChg chg="add mod modCrop">
          <ac:chgData name="Saligman,Gill" userId="S::gs677@drexel.edu::4ef91c45-37c1-4729-80e9-a3cea9e63492" providerId="AD" clId="Web-{F53510E1-CE1C-29DC-3A6F-B12B9D22B2D2}" dt="2025-02-28T18:52:45.408" v="1841" actId="1076"/>
          <ac:picMkLst>
            <pc:docMk/>
            <pc:sldMk cId="3240610616" sldId="256"/>
            <ac:picMk id="1122" creationId="{3B0BAEF7-01B8-D35D-B174-421BA72A606C}"/>
          </ac:picMkLst>
        </pc:picChg>
        <pc:picChg chg="add mod">
          <ac:chgData name="Saligman,Gill" userId="S::gs677@drexel.edu::4ef91c45-37c1-4729-80e9-a3cea9e63492" providerId="AD" clId="Web-{F53510E1-CE1C-29DC-3A6F-B12B9D22B2D2}" dt="2025-02-28T18:13:57.088" v="788" actId="1076"/>
          <ac:picMkLst>
            <pc:docMk/>
            <pc:sldMk cId="3240610616" sldId="256"/>
            <ac:picMk id="1334" creationId="{A9D13C4F-B718-BF65-C9AF-D21DDCEF0963}"/>
          </ac:picMkLst>
        </pc:picChg>
        <pc:picChg chg="add del mod">
          <ac:chgData name="Saligman,Gill" userId="S::gs677@drexel.edu::4ef91c45-37c1-4729-80e9-a3cea9e63492" providerId="AD" clId="Web-{F53510E1-CE1C-29DC-3A6F-B12B9D22B2D2}" dt="2025-02-28T17:35:29.018" v="698"/>
          <ac:picMkLst>
            <pc:docMk/>
            <pc:sldMk cId="3240610616" sldId="256"/>
            <ac:picMk id="1763" creationId="{32A15E71-9D50-056C-9668-1092E1944859}"/>
          </ac:picMkLst>
        </pc:picChg>
        <pc:picChg chg="add del">
          <ac:chgData name="Saligman,Gill" userId="S::gs677@drexel.edu::4ef91c45-37c1-4729-80e9-a3cea9e63492" providerId="AD" clId="Web-{F53510E1-CE1C-29DC-3A6F-B12B9D22B2D2}" dt="2025-02-28T17:39:44.411" v="704"/>
          <ac:picMkLst>
            <pc:docMk/>
            <pc:sldMk cId="3240610616" sldId="256"/>
            <ac:picMk id="1961" creationId="{61B45C9E-FDA1-44E7-4E0F-96442480112B}"/>
          </ac:picMkLst>
        </pc:picChg>
        <pc:picChg chg="add mod ord">
          <ac:chgData name="Saligman,Gill" userId="S::gs677@drexel.edu::4ef91c45-37c1-4729-80e9-a3cea9e63492" providerId="AD" clId="Web-{F53510E1-CE1C-29DC-3A6F-B12B9D22B2D2}" dt="2025-02-28T19:02:54.453" v="2226" actId="1076"/>
          <ac:picMkLst>
            <pc:docMk/>
            <pc:sldMk cId="3240610616" sldId="256"/>
            <ac:picMk id="2770" creationId="{2BAA91A3-2217-9D8B-5D98-5926F3B83F33}"/>
          </ac:picMkLst>
        </pc:picChg>
        <pc:picChg chg="add mod ord modCrop">
          <ac:chgData name="Saligman,Gill" userId="S::gs677@drexel.edu::4ef91c45-37c1-4729-80e9-a3cea9e63492" providerId="AD" clId="Web-{F53510E1-CE1C-29DC-3A6F-B12B9D22B2D2}" dt="2025-02-28T19:06:31.202" v="2299" actId="1076"/>
          <ac:picMkLst>
            <pc:docMk/>
            <pc:sldMk cId="3240610616" sldId="256"/>
            <ac:picMk id="3415" creationId="{9CAA0DC3-27F6-62F9-3892-DC3DA04ACBAD}"/>
          </ac:picMkLst>
        </pc:picChg>
        <pc:picChg chg="add del mod">
          <ac:chgData name="Saligman,Gill" userId="S::gs677@drexel.edu::4ef91c45-37c1-4729-80e9-a3cea9e63492" providerId="AD" clId="Web-{F53510E1-CE1C-29DC-3A6F-B12B9D22B2D2}" dt="2025-02-28T19:15:43.544" v="2609"/>
          <ac:picMkLst>
            <pc:docMk/>
            <pc:sldMk cId="3240610616" sldId="256"/>
            <ac:picMk id="7558" creationId="{CF577993-AD70-AD60-88DC-7E342FD448BE}"/>
          </ac:picMkLst>
        </pc:picChg>
        <pc:picChg chg="add mod">
          <ac:chgData name="Saligman,Gill" userId="S::gs677@drexel.edu::4ef91c45-37c1-4729-80e9-a3cea9e63492" providerId="AD" clId="Web-{F53510E1-CE1C-29DC-3A6F-B12B9D22B2D2}" dt="2025-02-28T19:16:35.262" v="2614" actId="1076"/>
          <ac:picMkLst>
            <pc:docMk/>
            <pc:sldMk cId="3240610616" sldId="256"/>
            <ac:picMk id="7671" creationId="{8A362453-F68D-98D5-21A6-94ED36FF85CD}"/>
          </ac:picMkLst>
        </pc:picChg>
        <pc:cxnChg chg="del">
          <ac:chgData name="Saligman,Gill" userId="S::gs677@drexel.edu::4ef91c45-37c1-4729-80e9-a3cea9e63492" providerId="AD" clId="Web-{F53510E1-CE1C-29DC-3A6F-B12B9D22B2D2}" dt="2025-02-28T19:06:15.718" v="2294"/>
          <ac:cxnSpMkLst>
            <pc:docMk/>
            <pc:sldMk cId="3240610616" sldId="256"/>
            <ac:cxnSpMk id="19" creationId="{92B9F6EB-B9F9-5344-A936-FE39BB72E7B4}"/>
          </ac:cxnSpMkLst>
        </pc:cxnChg>
        <pc:cxnChg chg="del">
          <ac:chgData name="Saligman,Gill" userId="S::gs677@drexel.edu::4ef91c45-37c1-4729-80e9-a3cea9e63492" providerId="AD" clId="Web-{F53510E1-CE1C-29DC-3A6F-B12B9D22B2D2}" dt="2025-02-28T19:05:58.077" v="2288"/>
          <ac:cxnSpMkLst>
            <pc:docMk/>
            <pc:sldMk cId="3240610616" sldId="256"/>
            <ac:cxnSpMk id="23" creationId="{AD119799-FA93-934D-A8E4-7F9F72BEF4D6}"/>
          </ac:cxnSpMkLst>
        </pc:cxnChg>
        <pc:cxnChg chg="mod">
          <ac:chgData name="Saligman,Gill" userId="S::gs677@drexel.edu::4ef91c45-37c1-4729-80e9-a3cea9e63492" providerId="AD" clId="Web-{F53510E1-CE1C-29DC-3A6F-B12B9D22B2D2}" dt="2025-02-28T18:59:53.672" v="2039" actId="1076"/>
          <ac:cxnSpMkLst>
            <pc:docMk/>
            <pc:sldMk cId="3240610616" sldId="256"/>
            <ac:cxnSpMk id="1096" creationId="{61103C68-46EF-5929-7D2E-88862140D0E0}"/>
          </ac:cxnSpMkLst>
        </pc:cxnChg>
        <pc:cxnChg chg="mod">
          <ac:chgData name="Saligman,Gill" userId="S::gs677@drexel.edu::4ef91c45-37c1-4729-80e9-a3cea9e63492" providerId="AD" clId="Web-{F53510E1-CE1C-29DC-3A6F-B12B9D22B2D2}" dt="2025-02-28T19:03:42.921" v="2234" actId="14100"/>
          <ac:cxnSpMkLst>
            <pc:docMk/>
            <pc:sldMk cId="3240610616" sldId="256"/>
            <ac:cxnSpMk id="3451" creationId="{BD69E0AF-3B5B-10FF-6CEA-DBE317468548}"/>
          </ac:cxnSpMkLst>
        </pc:cxnChg>
        <pc:cxnChg chg="add mod">
          <ac:chgData name="Saligman,Gill" userId="S::gs677@drexel.edu::4ef91c45-37c1-4729-80e9-a3cea9e63492" providerId="AD" clId="Web-{F53510E1-CE1C-29DC-3A6F-B12B9D22B2D2}" dt="2025-02-28T18:47:52.690" v="1133" actId="1076"/>
          <ac:cxnSpMkLst>
            <pc:docMk/>
            <pc:sldMk cId="3240610616" sldId="256"/>
            <ac:cxnSpMk id="4932" creationId="{D6D63562-2F86-BAA7-1FC5-B2E198FD8ADE}"/>
          </ac:cxnSpMkLst>
        </pc:cxnChg>
        <pc:cxnChg chg="del mod">
          <ac:chgData name="Saligman,Gill" userId="S::gs677@drexel.edu::4ef91c45-37c1-4729-80e9-a3cea9e63492" providerId="AD" clId="Web-{F53510E1-CE1C-29DC-3A6F-B12B9D22B2D2}" dt="2025-02-28T19:10:14.170" v="2598"/>
          <ac:cxnSpMkLst>
            <pc:docMk/>
            <pc:sldMk cId="3240610616" sldId="256"/>
            <ac:cxnSpMk id="4963" creationId="{9B1B9E1B-4C44-9077-1A87-7F03904CC000}"/>
          </ac:cxnSpMkLst>
        </pc:cxnChg>
        <pc:cxnChg chg="add mod">
          <ac:chgData name="Saligman,Gill" userId="S::gs677@drexel.edu::4ef91c45-37c1-4729-80e9-a3cea9e63492" providerId="AD" clId="Web-{F53510E1-CE1C-29DC-3A6F-B12B9D22B2D2}" dt="2025-02-28T19:05:37.702" v="2274"/>
          <ac:cxnSpMkLst>
            <pc:docMk/>
            <pc:sldMk cId="3240610616" sldId="256"/>
            <ac:cxnSpMk id="5675" creationId="{F05FC80F-25CE-CCC1-9064-8E73D60CEBF0}"/>
          </ac:cxnSpMkLst>
        </pc:cxnChg>
        <pc:cxnChg chg="add mod">
          <ac:chgData name="Saligman,Gill" userId="S::gs677@drexel.edu::4ef91c45-37c1-4729-80e9-a3cea9e63492" providerId="AD" clId="Web-{F53510E1-CE1C-29DC-3A6F-B12B9D22B2D2}" dt="2025-02-28T19:06:54.671" v="2302" actId="14100"/>
          <ac:cxnSpMkLst>
            <pc:docMk/>
            <pc:sldMk cId="3240610616" sldId="256"/>
            <ac:cxnSpMk id="5823" creationId="{9AFFA64D-82B3-111E-AAEB-EF3E811EFA43}"/>
          </ac:cxnSpMkLst>
        </pc:cxnChg>
        <pc:cxnChg chg="add mod">
          <ac:chgData name="Saligman,Gill" userId="S::gs677@drexel.edu::4ef91c45-37c1-4729-80e9-a3cea9e63492" providerId="AD" clId="Web-{F53510E1-CE1C-29DC-3A6F-B12B9D22B2D2}" dt="2025-02-28T19:11:13.904" v="2602" actId="14100"/>
          <ac:cxnSpMkLst>
            <pc:docMk/>
            <pc:sldMk cId="3240610616" sldId="256"/>
            <ac:cxnSpMk id="6048" creationId="{535A0EBB-02A2-0196-4EEA-F9BB16B3DDDB}"/>
          </ac:cxnSpMkLst>
        </pc:cxnChg>
      </pc:sldChg>
      <pc:sldChg chg="modSp add del replId">
        <pc:chgData name="Saligman,Gill" userId="S::gs677@drexel.edu::4ef91c45-37c1-4729-80e9-a3cea9e63492" providerId="AD" clId="Web-{F53510E1-CE1C-29DC-3A6F-B12B9D22B2D2}" dt="2025-02-28T17:39:52.833" v="708"/>
        <pc:sldMkLst>
          <pc:docMk/>
          <pc:sldMk cId="1175991308" sldId="257"/>
        </pc:sldMkLst>
        <pc:spChg chg="mod">
          <ac:chgData name="Saligman,Gill" userId="S::gs677@drexel.edu::4ef91c45-37c1-4729-80e9-a3cea9e63492" providerId="AD" clId="Web-{F53510E1-CE1C-29DC-3A6F-B12B9D22B2D2}" dt="2025-02-28T17:39:50.801" v="707" actId="1076"/>
          <ac:spMkLst>
            <pc:docMk/>
            <pc:sldMk cId="1175991308" sldId="257"/>
            <ac:spMk id="8" creationId="{D07AFEBF-5AA3-B394-C5EA-5CD2F8DE682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3818D2-3E3E-4F4D-B3FB-B513A0AE9441}" type="doc">
      <dgm:prSet loTypeId="urn:microsoft.com/office/officeart/2005/8/layout/venn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7C9D35-9AB9-9948-829D-2761BBB34C69}">
      <dgm:prSet custT="1"/>
      <dgm:spPr/>
      <dgm:t>
        <a:bodyPr/>
        <a:lstStyle/>
        <a:p>
          <a:r>
            <a:rPr lang="en-US" sz="3700" b="1"/>
            <a:t>Stakeholders</a:t>
          </a:r>
          <a:endParaRPr lang="en-US" sz="3700"/>
        </a:p>
      </dgm:t>
    </dgm:pt>
    <dgm:pt modelId="{F8CCB05E-112A-1B44-A4F4-26D599841273}" type="parTrans" cxnId="{C01E153A-B556-CA46-9303-7FF3ADE89F1E}">
      <dgm:prSet/>
      <dgm:spPr/>
      <dgm:t>
        <a:bodyPr/>
        <a:lstStyle/>
        <a:p>
          <a:endParaRPr lang="en-US"/>
        </a:p>
      </dgm:t>
    </dgm:pt>
    <dgm:pt modelId="{359B0C4E-5399-2040-89B7-6307041303E3}" type="sibTrans" cxnId="{C01E153A-B556-CA46-9303-7FF3ADE89F1E}">
      <dgm:prSet/>
      <dgm:spPr/>
      <dgm:t>
        <a:bodyPr/>
        <a:lstStyle/>
        <a:p>
          <a:endParaRPr lang="en-US"/>
        </a:p>
      </dgm:t>
    </dgm:pt>
    <dgm:pt modelId="{DCAB5DC9-AD25-8F4A-8861-83DAAD05FB88}">
      <dgm:prSet/>
      <dgm:spPr/>
      <dgm:t>
        <a:bodyPr/>
        <a:lstStyle/>
        <a:p>
          <a:r>
            <a:rPr lang="en-US" b="1"/>
            <a:t>NASA &amp; Space Agencies</a:t>
          </a:r>
          <a:r>
            <a:rPr lang="en-US"/>
            <a:t> – Potential end users funding and supporting lunar base development .</a:t>
          </a:r>
        </a:p>
      </dgm:t>
    </dgm:pt>
    <dgm:pt modelId="{B7DA3F29-73FE-9640-81CE-1BC0F77306E5}" type="parTrans" cxnId="{1F89105A-4545-6541-AF0B-8AC090913BA6}">
      <dgm:prSet/>
      <dgm:spPr/>
      <dgm:t>
        <a:bodyPr/>
        <a:lstStyle/>
        <a:p>
          <a:endParaRPr lang="en-US"/>
        </a:p>
      </dgm:t>
    </dgm:pt>
    <dgm:pt modelId="{C4EE03EC-D304-DA4D-8A61-C89DB096B3C7}" type="sibTrans" cxnId="{1F89105A-4545-6541-AF0B-8AC090913BA6}">
      <dgm:prSet/>
      <dgm:spPr/>
      <dgm:t>
        <a:bodyPr/>
        <a:lstStyle/>
        <a:p>
          <a:endParaRPr lang="en-US"/>
        </a:p>
      </dgm:t>
    </dgm:pt>
    <dgm:pt modelId="{EE51A453-B151-D144-89AD-648D3D8A46B1}">
      <dgm:prSet/>
      <dgm:spPr/>
      <dgm:t>
        <a:bodyPr/>
        <a:lstStyle/>
        <a:p>
          <a:r>
            <a:rPr lang="en-US" b="1"/>
            <a:t>Astronauts &amp; Lunar Base Crew</a:t>
          </a:r>
          <a:r>
            <a:rPr lang="en-US"/>
            <a:t> – Beneficiaries who rely on robotic support for maintenance and safety.</a:t>
          </a:r>
        </a:p>
      </dgm:t>
    </dgm:pt>
    <dgm:pt modelId="{BE1B3AD1-82A7-DA42-9311-7812D6225C3C}" type="parTrans" cxnId="{CFF0B9BA-49E1-274F-AEA5-011313D1D5BD}">
      <dgm:prSet/>
      <dgm:spPr/>
      <dgm:t>
        <a:bodyPr/>
        <a:lstStyle/>
        <a:p>
          <a:endParaRPr lang="en-US"/>
        </a:p>
      </dgm:t>
    </dgm:pt>
    <dgm:pt modelId="{3E29FCD8-3AEB-C94F-A3FD-C36B6CD91865}" type="sibTrans" cxnId="{CFF0B9BA-49E1-274F-AEA5-011313D1D5BD}">
      <dgm:prSet/>
      <dgm:spPr/>
      <dgm:t>
        <a:bodyPr/>
        <a:lstStyle/>
        <a:p>
          <a:endParaRPr lang="en-US"/>
        </a:p>
      </dgm:t>
    </dgm:pt>
    <dgm:pt modelId="{5C4808A3-1AF2-D24A-91B1-7298A4B6F276}">
      <dgm:prSet/>
      <dgm:spPr/>
      <dgm:t>
        <a:bodyPr/>
        <a:lstStyle/>
        <a:p>
          <a:r>
            <a:rPr lang="en-US" b="1"/>
            <a:t>Aerospace &amp; Robotics Engineers</a:t>
          </a:r>
          <a:r>
            <a:rPr lang="en-US"/>
            <a:t> – Designers, developers, and operators of robotic systems.</a:t>
          </a:r>
        </a:p>
      </dgm:t>
    </dgm:pt>
    <dgm:pt modelId="{676D115A-3D96-7243-92F9-A173636A0038}" type="parTrans" cxnId="{CFFF0CD5-7055-CA4D-A173-DD89D6039DFC}">
      <dgm:prSet/>
      <dgm:spPr/>
      <dgm:t>
        <a:bodyPr/>
        <a:lstStyle/>
        <a:p>
          <a:endParaRPr lang="en-US"/>
        </a:p>
      </dgm:t>
    </dgm:pt>
    <dgm:pt modelId="{9D929EBE-11CF-EA44-89A6-D385880DBEE9}" type="sibTrans" cxnId="{CFFF0CD5-7055-CA4D-A173-DD89D6039DFC}">
      <dgm:prSet/>
      <dgm:spPr/>
      <dgm:t>
        <a:bodyPr/>
        <a:lstStyle/>
        <a:p>
          <a:endParaRPr lang="en-US"/>
        </a:p>
      </dgm:t>
    </dgm:pt>
    <dgm:pt modelId="{5882D91B-A86C-8B41-83A2-8D66F8B8AC5A}">
      <dgm:prSet/>
      <dgm:spPr/>
      <dgm:t>
        <a:bodyPr/>
        <a:lstStyle/>
        <a:p>
          <a:r>
            <a:rPr lang="en-US" b="1"/>
            <a:t>Government &amp; Policy Makers</a:t>
          </a:r>
          <a:r>
            <a:rPr lang="en-US"/>
            <a:t> – Regulators overseeing space exploration and infrastructure.</a:t>
          </a:r>
        </a:p>
      </dgm:t>
    </dgm:pt>
    <dgm:pt modelId="{A05AC7E5-6219-4A43-B2B0-571BE4220AAE}" type="parTrans" cxnId="{7119B309-6C13-DB4F-9267-55683FB5CFF0}">
      <dgm:prSet/>
      <dgm:spPr/>
      <dgm:t>
        <a:bodyPr/>
        <a:lstStyle/>
        <a:p>
          <a:endParaRPr lang="en-US"/>
        </a:p>
      </dgm:t>
    </dgm:pt>
    <dgm:pt modelId="{2D95985A-E3E9-D04C-8BFB-87BD677CFF8D}" type="sibTrans" cxnId="{7119B309-6C13-DB4F-9267-55683FB5CFF0}">
      <dgm:prSet/>
      <dgm:spPr/>
      <dgm:t>
        <a:bodyPr/>
        <a:lstStyle/>
        <a:p>
          <a:endParaRPr lang="en-US"/>
        </a:p>
      </dgm:t>
    </dgm:pt>
    <dgm:pt modelId="{D252E5AE-3F3A-D84F-B1F6-52F702B0A808}" type="pres">
      <dgm:prSet presAssocID="{123818D2-3E3E-4F4D-B3FB-B513A0AE9441}" presName="Name0" presStyleCnt="0">
        <dgm:presLayoutVars>
          <dgm:dir/>
          <dgm:resizeHandles val="exact"/>
        </dgm:presLayoutVars>
      </dgm:prSet>
      <dgm:spPr/>
    </dgm:pt>
    <dgm:pt modelId="{15AAE776-4472-7C44-B886-985B4C30E0ED}" type="pres">
      <dgm:prSet presAssocID="{AE7C9D35-9AB9-9948-829D-2761BBB34C69}" presName="Name5" presStyleLbl="vennNode1" presStyleIdx="0" presStyleCnt="5">
        <dgm:presLayoutVars>
          <dgm:bulletEnabled val="1"/>
        </dgm:presLayoutVars>
      </dgm:prSet>
      <dgm:spPr/>
    </dgm:pt>
    <dgm:pt modelId="{4838837B-00C2-5642-94B5-B3E194E43935}" type="pres">
      <dgm:prSet presAssocID="{359B0C4E-5399-2040-89B7-6307041303E3}" presName="space" presStyleCnt="0"/>
      <dgm:spPr/>
    </dgm:pt>
    <dgm:pt modelId="{FB2E6E67-620F-8740-B39F-4ABD318B9B94}" type="pres">
      <dgm:prSet presAssocID="{DCAB5DC9-AD25-8F4A-8861-83DAAD05FB88}" presName="Name5" presStyleLbl="vennNode1" presStyleIdx="1" presStyleCnt="5">
        <dgm:presLayoutVars>
          <dgm:bulletEnabled val="1"/>
        </dgm:presLayoutVars>
      </dgm:prSet>
      <dgm:spPr/>
    </dgm:pt>
    <dgm:pt modelId="{0C8D77C8-7A90-CE48-BE41-93F1CAC711B6}" type="pres">
      <dgm:prSet presAssocID="{C4EE03EC-D304-DA4D-8A61-C89DB096B3C7}" presName="space" presStyleCnt="0"/>
      <dgm:spPr/>
    </dgm:pt>
    <dgm:pt modelId="{F72206EF-F4E5-534B-B3A8-66400A84C691}" type="pres">
      <dgm:prSet presAssocID="{5C4808A3-1AF2-D24A-91B1-7298A4B6F276}" presName="Name5" presStyleLbl="vennNode1" presStyleIdx="2" presStyleCnt="5">
        <dgm:presLayoutVars>
          <dgm:bulletEnabled val="1"/>
        </dgm:presLayoutVars>
      </dgm:prSet>
      <dgm:spPr/>
    </dgm:pt>
    <dgm:pt modelId="{14D72EA9-B9BC-C848-B027-288765BF5DEB}" type="pres">
      <dgm:prSet presAssocID="{9D929EBE-11CF-EA44-89A6-D385880DBEE9}" presName="space" presStyleCnt="0"/>
      <dgm:spPr/>
    </dgm:pt>
    <dgm:pt modelId="{1F51E718-D897-8944-B6DA-BCFE62C3B06C}" type="pres">
      <dgm:prSet presAssocID="{EE51A453-B151-D144-89AD-648D3D8A46B1}" presName="Name5" presStyleLbl="vennNode1" presStyleIdx="3" presStyleCnt="5">
        <dgm:presLayoutVars>
          <dgm:bulletEnabled val="1"/>
        </dgm:presLayoutVars>
      </dgm:prSet>
      <dgm:spPr/>
    </dgm:pt>
    <dgm:pt modelId="{5CE4900F-B6AA-2542-BC11-96B4D82EEA28}" type="pres">
      <dgm:prSet presAssocID="{3E29FCD8-3AEB-C94F-A3FD-C36B6CD91865}" presName="space" presStyleCnt="0"/>
      <dgm:spPr/>
    </dgm:pt>
    <dgm:pt modelId="{E0A95AF7-96CC-BA48-B192-A5BD77FA1F3E}" type="pres">
      <dgm:prSet presAssocID="{5882D91B-A86C-8B41-83A2-8D66F8B8AC5A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A82D6E09-5234-774D-9BE9-5EFD1ED9954F}" type="presOf" srcId="{EE51A453-B151-D144-89AD-648D3D8A46B1}" destId="{1F51E718-D897-8944-B6DA-BCFE62C3B06C}" srcOrd="0" destOrd="0" presId="urn:microsoft.com/office/officeart/2005/8/layout/venn3"/>
    <dgm:cxn modelId="{7119B309-6C13-DB4F-9267-55683FB5CFF0}" srcId="{123818D2-3E3E-4F4D-B3FB-B513A0AE9441}" destId="{5882D91B-A86C-8B41-83A2-8D66F8B8AC5A}" srcOrd="4" destOrd="0" parTransId="{A05AC7E5-6219-4A43-B2B0-571BE4220AAE}" sibTransId="{2D95985A-E3E9-D04C-8BFB-87BD677CFF8D}"/>
    <dgm:cxn modelId="{82BD3E0E-F86D-BC48-B985-8D95AE5336FA}" type="presOf" srcId="{AE7C9D35-9AB9-9948-829D-2761BBB34C69}" destId="{15AAE776-4472-7C44-B886-985B4C30E0ED}" srcOrd="0" destOrd="0" presId="urn:microsoft.com/office/officeart/2005/8/layout/venn3"/>
    <dgm:cxn modelId="{14AB2719-4092-3D4B-9D5D-FAD9981F6938}" type="presOf" srcId="{5882D91B-A86C-8B41-83A2-8D66F8B8AC5A}" destId="{E0A95AF7-96CC-BA48-B192-A5BD77FA1F3E}" srcOrd="0" destOrd="0" presId="urn:microsoft.com/office/officeart/2005/8/layout/venn3"/>
    <dgm:cxn modelId="{0E59A22C-20A7-2540-B4BE-BB99DF8FF7FA}" type="presOf" srcId="{5C4808A3-1AF2-D24A-91B1-7298A4B6F276}" destId="{F72206EF-F4E5-534B-B3A8-66400A84C691}" srcOrd="0" destOrd="0" presId="urn:microsoft.com/office/officeart/2005/8/layout/venn3"/>
    <dgm:cxn modelId="{C01E153A-B556-CA46-9303-7FF3ADE89F1E}" srcId="{123818D2-3E3E-4F4D-B3FB-B513A0AE9441}" destId="{AE7C9D35-9AB9-9948-829D-2761BBB34C69}" srcOrd="0" destOrd="0" parTransId="{F8CCB05E-112A-1B44-A4F4-26D599841273}" sibTransId="{359B0C4E-5399-2040-89B7-6307041303E3}"/>
    <dgm:cxn modelId="{2DA0D75E-0E01-774A-9C0B-7095DB433624}" type="presOf" srcId="{123818D2-3E3E-4F4D-B3FB-B513A0AE9441}" destId="{D252E5AE-3F3A-D84F-B1F6-52F702B0A808}" srcOrd="0" destOrd="0" presId="urn:microsoft.com/office/officeart/2005/8/layout/venn3"/>
    <dgm:cxn modelId="{1F89105A-4545-6541-AF0B-8AC090913BA6}" srcId="{123818D2-3E3E-4F4D-B3FB-B513A0AE9441}" destId="{DCAB5DC9-AD25-8F4A-8861-83DAAD05FB88}" srcOrd="1" destOrd="0" parTransId="{B7DA3F29-73FE-9640-81CE-1BC0F77306E5}" sibTransId="{C4EE03EC-D304-DA4D-8A61-C89DB096B3C7}"/>
    <dgm:cxn modelId="{CFF0B9BA-49E1-274F-AEA5-011313D1D5BD}" srcId="{123818D2-3E3E-4F4D-B3FB-B513A0AE9441}" destId="{EE51A453-B151-D144-89AD-648D3D8A46B1}" srcOrd="3" destOrd="0" parTransId="{BE1B3AD1-82A7-DA42-9311-7812D6225C3C}" sibTransId="{3E29FCD8-3AEB-C94F-A3FD-C36B6CD91865}"/>
    <dgm:cxn modelId="{90388FD3-2E3B-7C4E-8D33-24821E14573A}" type="presOf" srcId="{DCAB5DC9-AD25-8F4A-8861-83DAAD05FB88}" destId="{FB2E6E67-620F-8740-B39F-4ABD318B9B94}" srcOrd="0" destOrd="0" presId="urn:microsoft.com/office/officeart/2005/8/layout/venn3"/>
    <dgm:cxn modelId="{CFFF0CD5-7055-CA4D-A173-DD89D6039DFC}" srcId="{123818D2-3E3E-4F4D-B3FB-B513A0AE9441}" destId="{5C4808A3-1AF2-D24A-91B1-7298A4B6F276}" srcOrd="2" destOrd="0" parTransId="{676D115A-3D96-7243-92F9-A173636A0038}" sibTransId="{9D929EBE-11CF-EA44-89A6-D385880DBEE9}"/>
    <dgm:cxn modelId="{480963D5-CFDA-694E-8393-C0FC6A6B9FDB}" type="presParOf" srcId="{D252E5AE-3F3A-D84F-B1F6-52F702B0A808}" destId="{15AAE776-4472-7C44-B886-985B4C30E0ED}" srcOrd="0" destOrd="0" presId="urn:microsoft.com/office/officeart/2005/8/layout/venn3"/>
    <dgm:cxn modelId="{173C822D-8AE4-5F43-97EE-56CD3E997C4B}" type="presParOf" srcId="{D252E5AE-3F3A-D84F-B1F6-52F702B0A808}" destId="{4838837B-00C2-5642-94B5-B3E194E43935}" srcOrd="1" destOrd="0" presId="urn:microsoft.com/office/officeart/2005/8/layout/venn3"/>
    <dgm:cxn modelId="{EAB25451-E92D-3349-9BAA-76F4E0A7DD07}" type="presParOf" srcId="{D252E5AE-3F3A-D84F-B1F6-52F702B0A808}" destId="{FB2E6E67-620F-8740-B39F-4ABD318B9B94}" srcOrd="2" destOrd="0" presId="urn:microsoft.com/office/officeart/2005/8/layout/venn3"/>
    <dgm:cxn modelId="{42F65F11-C09A-234E-B6EB-6CFA99B51D43}" type="presParOf" srcId="{D252E5AE-3F3A-D84F-B1F6-52F702B0A808}" destId="{0C8D77C8-7A90-CE48-BE41-93F1CAC711B6}" srcOrd="3" destOrd="0" presId="urn:microsoft.com/office/officeart/2005/8/layout/venn3"/>
    <dgm:cxn modelId="{185B971D-1455-1345-84B2-8D4459522D27}" type="presParOf" srcId="{D252E5AE-3F3A-D84F-B1F6-52F702B0A808}" destId="{F72206EF-F4E5-534B-B3A8-66400A84C691}" srcOrd="4" destOrd="0" presId="urn:microsoft.com/office/officeart/2005/8/layout/venn3"/>
    <dgm:cxn modelId="{F36ED43F-3E97-1841-BF2F-96E0390ED407}" type="presParOf" srcId="{D252E5AE-3F3A-D84F-B1F6-52F702B0A808}" destId="{14D72EA9-B9BC-C848-B027-288765BF5DEB}" srcOrd="5" destOrd="0" presId="urn:microsoft.com/office/officeart/2005/8/layout/venn3"/>
    <dgm:cxn modelId="{3B803AD9-6A2D-4C4E-AF42-4AE40C9990F0}" type="presParOf" srcId="{D252E5AE-3F3A-D84F-B1F6-52F702B0A808}" destId="{1F51E718-D897-8944-B6DA-BCFE62C3B06C}" srcOrd="6" destOrd="0" presId="urn:microsoft.com/office/officeart/2005/8/layout/venn3"/>
    <dgm:cxn modelId="{70BA749E-722D-F842-9248-4665D9304019}" type="presParOf" srcId="{D252E5AE-3F3A-D84F-B1F6-52F702B0A808}" destId="{5CE4900F-B6AA-2542-BC11-96B4D82EEA28}" srcOrd="7" destOrd="0" presId="urn:microsoft.com/office/officeart/2005/8/layout/venn3"/>
    <dgm:cxn modelId="{3BB07598-1DEA-8A4C-9D64-37EA8814BDA3}" type="presParOf" srcId="{D252E5AE-3F3A-D84F-B1F6-52F702B0A808}" destId="{E0A95AF7-96CC-BA48-B192-A5BD77FA1F3E}" srcOrd="8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AE776-4472-7C44-B886-985B4C30E0ED}">
      <dsp:nvSpPr>
        <dsp:cNvPr id="0" name=""/>
        <dsp:cNvSpPr/>
      </dsp:nvSpPr>
      <dsp:spPr>
        <a:xfrm>
          <a:off x="2187" y="656481"/>
          <a:ext cx="4266140" cy="4266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4780" tIns="46990" rIns="23478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Stakeholders</a:t>
          </a:r>
          <a:endParaRPr lang="en-US" sz="3700" kern="1200"/>
        </a:p>
      </dsp:txBody>
      <dsp:txXfrm>
        <a:off x="626949" y="1281243"/>
        <a:ext cx="3016616" cy="3016616"/>
      </dsp:txXfrm>
    </dsp:sp>
    <dsp:sp modelId="{FB2E6E67-620F-8740-B39F-4ABD318B9B94}">
      <dsp:nvSpPr>
        <dsp:cNvPr id="0" name=""/>
        <dsp:cNvSpPr/>
      </dsp:nvSpPr>
      <dsp:spPr>
        <a:xfrm>
          <a:off x="3415100" y="656481"/>
          <a:ext cx="4266140" cy="4266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4780" tIns="36830" rIns="23478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NASA &amp; Space Agencies</a:t>
          </a:r>
          <a:r>
            <a:rPr lang="en-US" sz="2900" kern="1200"/>
            <a:t> – Potential end users funding and supporting lunar base development .</a:t>
          </a:r>
        </a:p>
      </dsp:txBody>
      <dsp:txXfrm>
        <a:off x="4039862" y="1281243"/>
        <a:ext cx="3016616" cy="3016616"/>
      </dsp:txXfrm>
    </dsp:sp>
    <dsp:sp modelId="{F72206EF-F4E5-534B-B3A8-66400A84C691}">
      <dsp:nvSpPr>
        <dsp:cNvPr id="0" name=""/>
        <dsp:cNvSpPr/>
      </dsp:nvSpPr>
      <dsp:spPr>
        <a:xfrm>
          <a:off x="6828013" y="656481"/>
          <a:ext cx="4266140" cy="4266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4780" tIns="36830" rIns="23478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Aerospace &amp; Robotics Engineers</a:t>
          </a:r>
          <a:r>
            <a:rPr lang="en-US" sz="2900" kern="1200"/>
            <a:t> – Designers, developers, and operators of robotic systems.</a:t>
          </a:r>
        </a:p>
      </dsp:txBody>
      <dsp:txXfrm>
        <a:off x="7452775" y="1281243"/>
        <a:ext cx="3016616" cy="3016616"/>
      </dsp:txXfrm>
    </dsp:sp>
    <dsp:sp modelId="{1F51E718-D897-8944-B6DA-BCFE62C3B06C}">
      <dsp:nvSpPr>
        <dsp:cNvPr id="0" name=""/>
        <dsp:cNvSpPr/>
      </dsp:nvSpPr>
      <dsp:spPr>
        <a:xfrm>
          <a:off x="10240925" y="656481"/>
          <a:ext cx="4266140" cy="4266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4780" tIns="36830" rIns="23478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Astronauts &amp; Lunar Base Crew</a:t>
          </a:r>
          <a:r>
            <a:rPr lang="en-US" sz="2900" kern="1200"/>
            <a:t> – Beneficiaries who rely on robotic support for maintenance and safety.</a:t>
          </a:r>
        </a:p>
      </dsp:txBody>
      <dsp:txXfrm>
        <a:off x="10865687" y="1281243"/>
        <a:ext cx="3016616" cy="3016616"/>
      </dsp:txXfrm>
    </dsp:sp>
    <dsp:sp modelId="{E0A95AF7-96CC-BA48-B192-A5BD77FA1F3E}">
      <dsp:nvSpPr>
        <dsp:cNvPr id="0" name=""/>
        <dsp:cNvSpPr/>
      </dsp:nvSpPr>
      <dsp:spPr>
        <a:xfrm>
          <a:off x="13653838" y="656481"/>
          <a:ext cx="4266140" cy="4266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4780" tIns="36830" rIns="23478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Government &amp; Policy Makers</a:t>
          </a:r>
          <a:r>
            <a:rPr lang="en-US" sz="2900" kern="1200"/>
            <a:t> – Regulators overseeing space exploration and infrastructure.</a:t>
          </a:r>
        </a:p>
      </dsp:txBody>
      <dsp:txXfrm>
        <a:off x="14278600" y="1281243"/>
        <a:ext cx="3016616" cy="301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6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7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2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9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0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9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651D2-A3BF-4894-BCA4-AEC4BB683B5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906E-C589-4D2B-9EC5-AF8C5636A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4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6.jpe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hyperlink" Target="https://cdn.andymark.com/media/W1siZiIsIjIwMTgvMTEvMjcvMDkvMzUvNDIvMWE5MjRiNzUtNjA2ZC00YjIxLTk4ZTItNGEzMTY4ZGM1Mzc4L0NJTS1tb3Rvci1jdXJ2ZS1hbS0wMjU1LnBkZiJdXQ/CIM-motor-curve-am-0255.pdf?sha=0a37bf0745d8074e" TargetMode="Externa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hyperlink" Target="https://rascal.nianet.org/wp-content/uploads/2025-RASC-AL-Competition-Guidelines.pdf" TargetMode="External"/><Relationship Id="rId10" Type="http://schemas.microsoft.com/office/2007/relationships/diagramDrawing" Target="../diagrams/drawing1.xml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5" name="Picture 3414" descr="A machine with a robot arm&#10;&#10;AI-generated content may be incorrect.">
            <a:extLst>
              <a:ext uri="{FF2B5EF4-FFF2-40B4-BE49-F238E27FC236}">
                <a16:creationId xmlns:a16="http://schemas.microsoft.com/office/drawing/2014/main" id="{9CAA0DC3-27F6-62F9-3892-DC3DA04A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834" y="14504530"/>
            <a:ext cx="9670819" cy="7462805"/>
          </a:xfrm>
          <a:prstGeom prst="rect">
            <a:avLst/>
          </a:prstGeom>
        </p:spPr>
      </p:pic>
      <p:pic>
        <p:nvPicPr>
          <p:cNvPr id="2770" name="Picture 2769" descr="A mechanical arm with black wheels&#10;&#10;AI-generated content may be incorrect.">
            <a:extLst>
              <a:ext uri="{FF2B5EF4-FFF2-40B4-BE49-F238E27FC236}">
                <a16:creationId xmlns:a16="http://schemas.microsoft.com/office/drawing/2014/main" id="{2BAA91A3-2217-9D8B-5D98-5926F3B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1885" y="4851893"/>
            <a:ext cx="6956772" cy="18686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9D8151-6BAF-5742-831D-EDC0C13CD36E}"/>
              </a:ext>
            </a:extLst>
          </p:cNvPr>
          <p:cNvSpPr/>
          <p:nvPr/>
        </p:nvSpPr>
        <p:spPr>
          <a:xfrm>
            <a:off x="28712182" y="3907143"/>
            <a:ext cx="14245383" cy="24496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62A63-25A7-4C8E-8EFE-8F7422F79124}"/>
              </a:ext>
            </a:extLst>
          </p:cNvPr>
          <p:cNvSpPr txBox="1"/>
          <p:nvPr/>
        </p:nvSpPr>
        <p:spPr>
          <a:xfrm>
            <a:off x="9872422" y="749677"/>
            <a:ext cx="241463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err="1">
                <a:latin typeface="Abadi" panose="020B0604020104020204" pitchFamily="34" charset="0"/>
              </a:rPr>
              <a:t>LuMAR</a:t>
            </a:r>
            <a:r>
              <a:rPr lang="en-US" sz="9000">
                <a:latin typeface="Abadi" panose="020B0604020104020204" pitchFamily="34" charset="0"/>
              </a:rPr>
              <a:t> – Lunar Maintenance Autonomous Robot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2432FBF-CD2E-446E-935B-41ED9E529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239165"/>
            <a:ext cx="2766732" cy="2860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6E8AC-7A7E-CC24-3811-3A32421B3408}"/>
              </a:ext>
            </a:extLst>
          </p:cNvPr>
          <p:cNvSpPr txBox="1"/>
          <p:nvPr/>
        </p:nvSpPr>
        <p:spPr>
          <a:xfrm>
            <a:off x="11726597" y="2156633"/>
            <a:ext cx="21440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Team 30: Eddie Larkin, Jordan Laws, Nhung </a:t>
            </a:r>
            <a:r>
              <a:rPr lang="en-US" sz="6000" err="1"/>
              <a:t>Nhan</a:t>
            </a:r>
            <a:r>
              <a:rPr lang="en-US" sz="6000"/>
              <a:t>, Gill </a:t>
            </a:r>
            <a:r>
              <a:rPr lang="en-US" sz="6000" err="1"/>
              <a:t>Saligman</a:t>
            </a:r>
            <a:r>
              <a:rPr lang="en-US" sz="6000"/>
              <a:t> </a:t>
            </a:r>
          </a:p>
          <a:p>
            <a:pPr algn="ctr"/>
            <a:r>
              <a:rPr lang="en-US" sz="6000"/>
              <a:t>Advisor: Dr. Ajmal </a:t>
            </a:r>
            <a:r>
              <a:rPr lang="en-US" sz="6000" err="1"/>
              <a:t>Yousuff</a:t>
            </a:r>
            <a:endParaRPr lang="en-US" sz="6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CD707-1C2C-59CD-3B96-4D6FC5F3A298}"/>
              </a:ext>
            </a:extLst>
          </p:cNvPr>
          <p:cNvSpPr txBox="1"/>
          <p:nvPr/>
        </p:nvSpPr>
        <p:spPr>
          <a:xfrm>
            <a:off x="18306037" y="4017830"/>
            <a:ext cx="8297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Department of Mechanical Engineering and Mechanics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6A3EC-4EDC-D24C-8319-3ACDD6A59D42}"/>
              </a:ext>
            </a:extLst>
          </p:cNvPr>
          <p:cNvSpPr/>
          <p:nvPr/>
        </p:nvSpPr>
        <p:spPr>
          <a:xfrm>
            <a:off x="376517" y="3923623"/>
            <a:ext cx="15423796" cy="2771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Challenges</a:t>
            </a:r>
          </a:p>
          <a:p>
            <a:pPr algn="ctr"/>
            <a:r>
              <a:rPr lang="en-US" sz="3200">
                <a:solidFill>
                  <a:schemeClr val="tx1"/>
                </a:solidFill>
              </a:rPr>
              <a:t>Current lunar rovers lack modularity, autonomy, and versatility for long-term infrastructure servicing, which requires an abundance of human intervention. NASA wants a robot that can complete various servicing tasks semi-autonomously capable of seamless integration.</a:t>
            </a:r>
            <a:r>
              <a:rPr lang="en-US" sz="3000">
                <a:solidFill>
                  <a:schemeClr val="tx1"/>
                </a:solidFill>
              </a:rPr>
              <a:t> </a:t>
            </a:r>
            <a:endParaRPr lang="en-US" sz="3000">
              <a:solidFill>
                <a:schemeClr val="tx1"/>
              </a:solidFill>
              <a:ea typeface="Calibri"/>
              <a:cs typeface="Calibri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3CF788E-AE86-E843-9439-22CC20B65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238827"/>
              </p:ext>
            </p:extLst>
          </p:nvPr>
        </p:nvGraphicFramePr>
        <p:xfrm>
          <a:off x="174125" y="8933397"/>
          <a:ext cx="17922167" cy="5579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8FA854-950E-EA40-A746-018C55DD8751}"/>
              </a:ext>
            </a:extLst>
          </p:cNvPr>
          <p:cNvSpPr txBox="1"/>
          <p:nvPr/>
        </p:nvSpPr>
        <p:spPr>
          <a:xfrm>
            <a:off x="952867" y="6612916"/>
            <a:ext cx="13977765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/>
              <a:t>Objective</a:t>
            </a:r>
          </a:p>
          <a:p>
            <a:pPr marL="457200" indent="-457200">
              <a:buFont typeface="Arial"/>
              <a:buChar char="•"/>
            </a:pPr>
            <a:r>
              <a:rPr lang="en-US" sz="3200"/>
              <a:t>Design a modular lunar servicing robot featuring a chassis, a complex robotic arm, and an intuitive arm controller. </a:t>
            </a:r>
            <a:endParaRPr lang="en-US" sz="300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Grasp, lift, and transport payloads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F8CE1-CFDF-3344-B249-34895372F2AF}"/>
              </a:ext>
            </a:extLst>
          </p:cNvPr>
          <p:cNvSpPr txBox="1"/>
          <p:nvPr/>
        </p:nvSpPr>
        <p:spPr>
          <a:xfrm>
            <a:off x="186811" y="23576272"/>
            <a:ext cx="16422184" cy="5416868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/>
              <a:t>Approach</a:t>
            </a:r>
            <a:r>
              <a:rPr lang="en-US" sz="300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To enhance adaptability, the end effector is interchangeable, enabling the robot to switch tools depending on the task at hand. 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The six-degrees-of-freedom (DOF) arm provides a wide range of motion, allowing precise and efficient execution of complex tasks in a lunar environment. 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Integrate a modular electrical architecture and utilize an ROS2 communication pipeline for seamless operation.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Evaluate load and torque requirements for each joint and implement appropriate gearing ratios to prevent exceeding torque limits.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Maintain modularity and reliability for adaptability in lunar conditions.</a:t>
            </a:r>
            <a:endParaRPr lang="en-US" sz="3000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22" name="Picture 1121" descr="A diagram of a fan motor&#10;&#10;AI-generated content may be incorrect.">
            <a:extLst>
              <a:ext uri="{FF2B5EF4-FFF2-40B4-BE49-F238E27FC236}">
                <a16:creationId xmlns:a16="http://schemas.microsoft.com/office/drawing/2014/main" id="{3B0BAEF7-01B8-D35D-B174-421BA72A6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48167" y="22303805"/>
            <a:ext cx="8356975" cy="5490818"/>
          </a:xfrm>
          <a:prstGeom prst="rect">
            <a:avLst/>
          </a:prstGeom>
        </p:spPr>
      </p:pic>
      <p:pic>
        <p:nvPicPr>
          <p:cNvPr id="1334" name="Picture 1333" descr="A diagram of communication&#10;&#10;AI-generated content may be incorrect.">
            <a:extLst>
              <a:ext uri="{FF2B5EF4-FFF2-40B4-BE49-F238E27FC236}">
                <a16:creationId xmlns:a16="http://schemas.microsoft.com/office/drawing/2014/main" id="{A9D13C4F-B718-BF65-C9AF-D21DDCEF09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6909" y="4840729"/>
            <a:ext cx="12187517" cy="10908926"/>
          </a:xfrm>
          <a:prstGeom prst="rect">
            <a:avLst/>
          </a:prstGeom>
        </p:spPr>
      </p:pic>
      <p:sp>
        <p:nvSpPr>
          <p:cNvPr id="1970" name="TextBox 1969">
            <a:extLst>
              <a:ext uri="{FF2B5EF4-FFF2-40B4-BE49-F238E27FC236}">
                <a16:creationId xmlns:a16="http://schemas.microsoft.com/office/drawing/2014/main" id="{050091D4-08DD-76B5-A4D5-0BD2FFB314B5}"/>
              </a:ext>
            </a:extLst>
          </p:cNvPr>
          <p:cNvSpPr txBox="1"/>
          <p:nvPr/>
        </p:nvSpPr>
        <p:spPr>
          <a:xfrm>
            <a:off x="30868015" y="3924649"/>
            <a:ext cx="999825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latin typeface="Calibri"/>
                <a:ea typeface="Calibri"/>
                <a:cs typeface="Calibri"/>
              </a:rPr>
              <a:t>Electronics &amp; Software</a:t>
            </a:r>
          </a:p>
        </p:txBody>
      </p:sp>
      <p:pic>
        <p:nvPicPr>
          <p:cNvPr id="7" name="Picture 6" descr="A hand holding a blue mechanical device&#10;&#10;Description automatically generated">
            <a:extLst>
              <a:ext uri="{FF2B5EF4-FFF2-40B4-BE49-F238E27FC236}">
                <a16:creationId xmlns:a16="http://schemas.microsoft.com/office/drawing/2014/main" id="{15169131-EBDF-EB4B-B667-9CE3AA1F06A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671" b="89956" l="6325" r="57399">
                        <a14:foregroundMark x1="12291" y1="9981" x2="8831" y2="9046"/>
                        <a14:foregroundMark x1="8831" y1="9046" x2="10024" y2="10979"/>
                        <a14:foregroundMark x1="10024" y1="10979" x2="17422" y2="9170"/>
                        <a14:foregroundMark x1="17422" y1="9170" x2="20406" y2="7486"/>
                        <a14:foregroundMark x1="20406" y1="7486" x2="13365" y2="10480"/>
                        <a14:foregroundMark x1="13365" y1="10480" x2="16945" y2="10730"/>
                        <a14:foregroundMark x1="16945" y1="10730" x2="20525" y2="8671"/>
                      </a14:backgroundRemoval>
                    </a14:imgEffect>
                    <a14:imgEffect>
                      <a14:saturation sat="281000"/>
                    </a14:imgEffect>
                    <a14:imgEffect>
                      <a14:brightnessContrast bright="21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192" b="20705"/>
          <a:stretch/>
        </p:blipFill>
        <p:spPr>
          <a:xfrm>
            <a:off x="12995748" y="12731326"/>
            <a:ext cx="4816492" cy="10804021"/>
          </a:xfrm>
          <a:prstGeom prst="rect">
            <a:avLst/>
          </a:prstGeom>
        </p:spPr>
      </p:pic>
      <p:sp>
        <p:nvSpPr>
          <p:cNvPr id="2236" name="TextBox 2235">
            <a:extLst>
              <a:ext uri="{FF2B5EF4-FFF2-40B4-BE49-F238E27FC236}">
                <a16:creationId xmlns:a16="http://schemas.microsoft.com/office/drawing/2014/main" id="{C0A2E419-15E6-65A5-1E6B-A45843C4D4B2}"/>
              </a:ext>
            </a:extLst>
          </p:cNvPr>
          <p:cNvSpPr txBox="1"/>
          <p:nvPr/>
        </p:nvSpPr>
        <p:spPr>
          <a:xfrm>
            <a:off x="29537089" y="15893368"/>
            <a:ext cx="12680696" cy="64017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ea typeface="Calibri"/>
                <a:cs typeface="Calibri"/>
              </a:rPr>
              <a:t>Communications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Based around the central node that’s running on the operator's computer. 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The node filters inputs from the user or the controllers and sends commands to a Raspberry Pi (RPI) running on the robot. </a:t>
            </a:r>
            <a:endParaRPr lang="en-US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The RPI hosts a Wi-Fi network connecting to ESP32 modules on each joint, which continuously receive angle positions. </a:t>
            </a:r>
            <a:endParaRPr lang="en-US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Each ESP32 uses a potentiometer to track the position of the joint and runs a PID loop to reach the target angle, while sending real-time feedback to the RPI.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3200">
                <a:ea typeface="Calibri"/>
                <a:cs typeface="Calibri"/>
              </a:rPr>
              <a:t>Transmitted data example:  [J1,J2,J3,I4,J5,J6,Grip], each ESP will parse the position that corresponds to its joint.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237" name="TextBox 2236">
            <a:extLst>
              <a:ext uri="{FF2B5EF4-FFF2-40B4-BE49-F238E27FC236}">
                <a16:creationId xmlns:a16="http://schemas.microsoft.com/office/drawing/2014/main" id="{7321FC4B-AF56-4D3A-1DF0-550F07A58C34}"/>
              </a:ext>
            </a:extLst>
          </p:cNvPr>
          <p:cNvSpPr txBox="1"/>
          <p:nvPr/>
        </p:nvSpPr>
        <p:spPr>
          <a:xfrm>
            <a:off x="28785407" y="22299533"/>
            <a:ext cx="5661332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ea typeface="Calibri"/>
                <a:cs typeface="Calibri"/>
              </a:rPr>
              <a:t>Electronics</a:t>
            </a:r>
            <a:endParaRPr lang="en-US"/>
          </a:p>
          <a:p>
            <a:r>
              <a:rPr lang="en-US" sz="3200">
                <a:ea typeface="Calibri"/>
                <a:cs typeface="Calibri"/>
              </a:rPr>
              <a:t>Joint</a:t>
            </a:r>
            <a:r>
              <a:rPr lang="en-US" sz="3200"/>
              <a:t> contents: 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3200"/>
              <a:t>ESP-32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err="1"/>
              <a:t>Polulu</a:t>
            </a:r>
            <a:r>
              <a:rPr lang="en-US" sz="3200"/>
              <a:t> Motor Driver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/>
              <a:t>Potentiometer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/>
              <a:t>Motor and Fan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>
              <a:ea typeface="Calibri"/>
              <a:cs typeface="Calibri"/>
            </a:endParaRPr>
          </a:p>
          <a:p>
            <a:pPr algn="ctr"/>
            <a:r>
              <a:rPr lang="en-US" sz="3200">
                <a:ea typeface="Calibri"/>
                <a:cs typeface="Calibri"/>
              </a:rPr>
              <a:t>Running a HV and LV line up the arm reduces wiring complexity while maintaining modularity, allowing for easy joint removal. 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625" name="TextBox 4624">
            <a:extLst>
              <a:ext uri="{FF2B5EF4-FFF2-40B4-BE49-F238E27FC236}">
                <a16:creationId xmlns:a16="http://schemas.microsoft.com/office/drawing/2014/main" id="{4E16C824-DCA5-9E67-6638-B1D32FBE986F}"/>
              </a:ext>
            </a:extLst>
          </p:cNvPr>
          <p:cNvSpPr txBox="1"/>
          <p:nvPr/>
        </p:nvSpPr>
        <p:spPr>
          <a:xfrm>
            <a:off x="17178250" y="4760105"/>
            <a:ext cx="2649152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Calibri"/>
                <a:cs typeface="Calibri"/>
              </a:rPr>
              <a:t>End effector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PLA 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Interchangeable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Servo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0 to 100 °</a:t>
            </a:r>
          </a:p>
          <a:p>
            <a:pPr marL="342900" indent="-342900">
              <a:buFont typeface="Wingdings"/>
              <a:buChar char="§"/>
            </a:pPr>
            <a:endParaRPr lang="en-US" sz="2000" b="1">
              <a:ea typeface="Calibri"/>
              <a:cs typeface="Calibri"/>
            </a:endParaRPr>
          </a:p>
        </p:txBody>
      </p:sp>
      <p:cxnSp>
        <p:nvCxnSpPr>
          <p:cNvPr id="4932" name="Connector: Curved 4931">
            <a:extLst>
              <a:ext uri="{FF2B5EF4-FFF2-40B4-BE49-F238E27FC236}">
                <a16:creationId xmlns:a16="http://schemas.microsoft.com/office/drawing/2014/main" id="{D6D63562-2F86-BAA7-1FC5-B2E198FD8ADE}"/>
              </a:ext>
            </a:extLst>
          </p:cNvPr>
          <p:cNvCxnSpPr/>
          <p:nvPr/>
        </p:nvCxnSpPr>
        <p:spPr>
          <a:xfrm>
            <a:off x="19720188" y="5762113"/>
            <a:ext cx="2144613" cy="85185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F2991-81DE-0B4C-935E-E14420F20D43}"/>
              </a:ext>
            </a:extLst>
          </p:cNvPr>
          <p:cNvSpPr txBox="1"/>
          <p:nvPr/>
        </p:nvSpPr>
        <p:spPr>
          <a:xfrm>
            <a:off x="8096088" y="20443018"/>
            <a:ext cx="5646245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/>
              <a:t>Robot Chassis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Constructed from aluminum extrusion and brackets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Modular/moveable electronics and arm 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Robust hub carriers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Modular detachable arm brackets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Wide Base increases stability </a:t>
            </a:r>
          </a:p>
        </p:txBody>
      </p:sp>
      <p:cxnSp>
        <p:nvCxnSpPr>
          <p:cNvPr id="1096" name="Connector: Curved 1095">
            <a:extLst>
              <a:ext uri="{FF2B5EF4-FFF2-40B4-BE49-F238E27FC236}">
                <a16:creationId xmlns:a16="http://schemas.microsoft.com/office/drawing/2014/main" id="{61103C68-46EF-5929-7D2E-88862140D0E0}"/>
              </a:ext>
            </a:extLst>
          </p:cNvPr>
          <p:cNvCxnSpPr/>
          <p:nvPr/>
        </p:nvCxnSpPr>
        <p:spPr>
          <a:xfrm flipH="1">
            <a:off x="23892703" y="9633083"/>
            <a:ext cx="1036320" cy="648393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94A5A0-AEB1-C641-B5F8-7216DBC10D65}"/>
              </a:ext>
            </a:extLst>
          </p:cNvPr>
          <p:cNvSpPr txBox="1"/>
          <p:nvPr/>
        </p:nvSpPr>
        <p:spPr>
          <a:xfrm>
            <a:off x="5165985" y="22735024"/>
            <a:ext cx="188526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/>
              <a:t>Gearbox and CIM Motors</a:t>
            </a:r>
          </a:p>
        </p:txBody>
      </p:sp>
      <p:cxnSp>
        <p:nvCxnSpPr>
          <p:cNvPr id="3451" name="Connector: Curved 3450">
            <a:extLst>
              <a:ext uri="{FF2B5EF4-FFF2-40B4-BE49-F238E27FC236}">
                <a16:creationId xmlns:a16="http://schemas.microsoft.com/office/drawing/2014/main" id="{BD69E0AF-3B5B-10FF-6CEA-DBE317468548}"/>
              </a:ext>
            </a:extLst>
          </p:cNvPr>
          <p:cNvCxnSpPr/>
          <p:nvPr/>
        </p:nvCxnSpPr>
        <p:spPr>
          <a:xfrm flipH="1">
            <a:off x="24808600" y="14617256"/>
            <a:ext cx="703403" cy="126549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74A427-A663-8640-8409-7B3A85F32CC7}"/>
              </a:ext>
            </a:extLst>
          </p:cNvPr>
          <p:cNvSpPr txBox="1"/>
          <p:nvPr/>
        </p:nvSpPr>
        <p:spPr>
          <a:xfrm>
            <a:off x="28487754" y="28856769"/>
            <a:ext cx="1479327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/>
              <a:t>Acknowledgement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/>
              <a:t>NASA, “2025 RASC-AL Competition Guidelines,” National Institute of Aerospace, 2025. [Online]. Available: </a:t>
            </a:r>
            <a:r>
              <a:rPr lang="en-US" sz="300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https://rascal.nianet.org/wp-content/uploads/2025-RASC-AL-Competition-Guidelines.pdf</a:t>
            </a:r>
            <a:r>
              <a:rPr lang="en-US" sz="3000"/>
              <a:t>.</a:t>
            </a:r>
            <a:r>
              <a:rPr lang="en-US" sz="4000"/>
              <a:t> </a:t>
            </a:r>
            <a:endParaRPr lang="en-US" sz="4000"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ea typeface="+mn-lt"/>
                <a:cs typeface="+mn-lt"/>
              </a:rPr>
              <a:t>2.5” CIM Motor Specifications Sheet, </a:t>
            </a:r>
            <a:r>
              <a:rPr lang="en-US" sz="2800"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https://cdn.andymark.com/media/W1siZiIsIjIwMTgvMTEvMjcvMDkvMzUvNDIvMWE5MjRiNzUtNjA2ZC00YjIxLTk4ZTItNGEzMTY4ZGM1Mzc4L0NJTS1tb3Rvci1jdXJ2ZS1hbS0wMjU1LnBkZiJdXQ/CIM-motor-curve-am-0255.pdf?sha=0a37bf0745d8074e</a:t>
            </a:r>
            <a:r>
              <a:rPr lang="en-US" sz="2800">
                <a:ea typeface="+mn-lt"/>
                <a:cs typeface="+mn-lt"/>
              </a:rPr>
              <a:t>  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5153" name="TextBox 5152">
            <a:extLst>
              <a:ext uri="{FF2B5EF4-FFF2-40B4-BE49-F238E27FC236}">
                <a16:creationId xmlns:a16="http://schemas.microsoft.com/office/drawing/2014/main" id="{64E7BCCD-AB6B-90B6-EB37-938BA92DFAB9}"/>
              </a:ext>
            </a:extLst>
          </p:cNvPr>
          <p:cNvSpPr txBox="1"/>
          <p:nvPr/>
        </p:nvSpPr>
        <p:spPr>
          <a:xfrm>
            <a:off x="18491021" y="9631782"/>
            <a:ext cx="297188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Calibri"/>
                <a:cs typeface="Calibri"/>
              </a:rPr>
              <a:t>Joint 5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Aluminum + PLA</a:t>
            </a:r>
            <a:endParaRPr lang="en-US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Radial Joint</a:t>
            </a:r>
            <a:endParaRPr lang="en-US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Controlled by Motor and POT 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-70° to 70°</a:t>
            </a:r>
          </a:p>
          <a:p>
            <a:pPr marL="342900" indent="-342900">
              <a:buFont typeface="Wingdings"/>
              <a:buChar char="§"/>
            </a:pPr>
            <a:endParaRPr lang="en-US" sz="2000" b="1">
              <a:ea typeface="Calibri"/>
              <a:cs typeface="Calibri"/>
            </a:endParaRPr>
          </a:p>
        </p:txBody>
      </p:sp>
      <p:sp>
        <p:nvSpPr>
          <p:cNvPr id="5338" name="TextBox 5337">
            <a:extLst>
              <a:ext uri="{FF2B5EF4-FFF2-40B4-BE49-F238E27FC236}">
                <a16:creationId xmlns:a16="http://schemas.microsoft.com/office/drawing/2014/main" id="{8A72A9A9-94F3-3088-E866-BBF298245C5C}"/>
              </a:ext>
            </a:extLst>
          </p:cNvPr>
          <p:cNvSpPr txBox="1"/>
          <p:nvPr/>
        </p:nvSpPr>
        <p:spPr>
          <a:xfrm>
            <a:off x="25519660" y="13538171"/>
            <a:ext cx="297188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Calibri"/>
                <a:cs typeface="Calibri"/>
              </a:rPr>
              <a:t>Joint 4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Aluminum + PLA + ABS</a:t>
            </a:r>
            <a:endParaRPr lang="en-US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Radial Joint</a:t>
            </a:r>
            <a:endParaRPr lang="en-US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Controlled by Motor and POT </a:t>
            </a:r>
          </a:p>
          <a:p>
            <a:pPr marL="342900" indent="-342900">
              <a:buFont typeface="Wingdings"/>
              <a:buChar char="§"/>
            </a:pPr>
            <a:r>
              <a:rPr lang="en-US" sz="2000" b="1">
                <a:ea typeface="Calibri"/>
                <a:cs typeface="Calibri"/>
              </a:rPr>
              <a:t>-70° to 70°</a:t>
            </a:r>
          </a:p>
          <a:p>
            <a:pPr marL="342900" indent="-342900">
              <a:buFont typeface="Wingdings"/>
              <a:buChar char="§"/>
            </a:pPr>
            <a:endParaRPr lang="en-US" sz="2000" b="1">
              <a:ea typeface="Calibri"/>
              <a:cs typeface="Calibri"/>
            </a:endParaRPr>
          </a:p>
        </p:txBody>
      </p:sp>
      <p:cxnSp>
        <p:nvCxnSpPr>
          <p:cNvPr id="5675" name="Connector: Curved 5674">
            <a:extLst>
              <a:ext uri="{FF2B5EF4-FFF2-40B4-BE49-F238E27FC236}">
                <a16:creationId xmlns:a16="http://schemas.microsoft.com/office/drawing/2014/main" id="{F05FC80F-25CE-CCC1-9064-8E73D60CEBF0}"/>
              </a:ext>
            </a:extLst>
          </p:cNvPr>
          <p:cNvCxnSpPr>
            <a:cxnSpLocks/>
          </p:cNvCxnSpPr>
          <p:nvPr/>
        </p:nvCxnSpPr>
        <p:spPr>
          <a:xfrm flipV="1">
            <a:off x="19241692" y="12008276"/>
            <a:ext cx="1633937" cy="91113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3" name="Connector: Curved 5822">
            <a:extLst>
              <a:ext uri="{FF2B5EF4-FFF2-40B4-BE49-F238E27FC236}">
                <a16:creationId xmlns:a16="http://schemas.microsoft.com/office/drawing/2014/main" id="{9AFFA64D-82B3-111E-AAEB-EF3E811EFA43}"/>
              </a:ext>
            </a:extLst>
          </p:cNvPr>
          <p:cNvCxnSpPr>
            <a:cxnSpLocks/>
          </p:cNvCxnSpPr>
          <p:nvPr/>
        </p:nvCxnSpPr>
        <p:spPr>
          <a:xfrm flipV="1">
            <a:off x="6113556" y="20448462"/>
            <a:ext cx="867456" cy="2081033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8" name="Straight Arrow Connector 6047">
            <a:extLst>
              <a:ext uri="{FF2B5EF4-FFF2-40B4-BE49-F238E27FC236}">
                <a16:creationId xmlns:a16="http://schemas.microsoft.com/office/drawing/2014/main" id="{535A0EBB-02A2-0196-4EEA-F9BB16B3DDDB}"/>
              </a:ext>
            </a:extLst>
          </p:cNvPr>
          <p:cNvCxnSpPr/>
          <p:nvPr/>
        </p:nvCxnSpPr>
        <p:spPr>
          <a:xfrm flipH="1">
            <a:off x="6178044" y="15805895"/>
            <a:ext cx="1694877" cy="1512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2" name="TextBox 7501">
            <a:extLst>
              <a:ext uri="{FF2B5EF4-FFF2-40B4-BE49-F238E27FC236}">
                <a16:creationId xmlns:a16="http://schemas.microsoft.com/office/drawing/2014/main" id="{79CCCAE8-06E8-1C12-705E-0F2FB9FFCC97}"/>
              </a:ext>
            </a:extLst>
          </p:cNvPr>
          <p:cNvSpPr txBox="1"/>
          <p:nvPr/>
        </p:nvSpPr>
        <p:spPr>
          <a:xfrm>
            <a:off x="25230857" y="8222187"/>
            <a:ext cx="274320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3600" b="1" baseline="0">
                <a:latin typeface="Calibri"/>
                <a:ea typeface="Segoe UI"/>
                <a:cs typeface="Segoe UI"/>
              </a:rPr>
              <a:t>Joint 6</a:t>
            </a:r>
            <a:r>
              <a:rPr lang="en-US" sz="3600" b="1">
                <a:latin typeface="Calibri"/>
                <a:ea typeface="Segoe UI"/>
                <a:cs typeface="Segoe UI"/>
              </a:rPr>
              <a:t>​</a:t>
            </a:r>
          </a:p>
          <a:p>
            <a:pPr marL="342900" lvl="0" indent="-342900" rtl="0">
              <a:buFont typeface="Wingdings,Sans-Serif"/>
              <a:buChar char="§"/>
            </a:pPr>
            <a:r>
              <a:rPr lang="en-US" sz="2000" b="1" baseline="0">
                <a:latin typeface="Calibri"/>
                <a:ea typeface="Arial"/>
                <a:cs typeface="Arial"/>
              </a:rPr>
              <a:t>PLA </a:t>
            </a:r>
            <a:r>
              <a:rPr lang="en-US" sz="2000" b="1">
                <a:latin typeface="Calibri"/>
                <a:ea typeface="Arial"/>
                <a:cs typeface="Arial"/>
              </a:rPr>
              <a:t>​</a:t>
            </a:r>
          </a:p>
          <a:p>
            <a:pPr marL="342900" lvl="0" indent="-342900" rtl="0">
              <a:buFont typeface="Wingdings,Sans-Serif"/>
              <a:buChar char="§"/>
            </a:pPr>
            <a:r>
              <a:rPr lang="en-US" sz="2000" b="1" baseline="0">
                <a:latin typeface="Calibri"/>
                <a:ea typeface="Arial"/>
                <a:cs typeface="Arial"/>
              </a:rPr>
              <a:t>Axial Joint</a:t>
            </a:r>
            <a:r>
              <a:rPr lang="en-US" sz="2000" b="1">
                <a:latin typeface="Calibri"/>
                <a:ea typeface="Arial"/>
                <a:cs typeface="Arial"/>
              </a:rPr>
              <a:t>​</a:t>
            </a:r>
          </a:p>
          <a:p>
            <a:pPr marL="342900" lvl="0" indent="-342900" rtl="0">
              <a:buFont typeface="Wingdings,Sans-Serif"/>
              <a:buChar char="§"/>
            </a:pPr>
            <a:r>
              <a:rPr lang="en-US" sz="2000" b="1" baseline="0">
                <a:latin typeface="Calibri"/>
                <a:ea typeface="Arial"/>
                <a:cs typeface="Arial"/>
              </a:rPr>
              <a:t>Controlled by servo modified into a motor </a:t>
            </a:r>
            <a:r>
              <a:rPr lang="en-US" sz="2000" b="1">
                <a:latin typeface="Calibri"/>
                <a:ea typeface="Arial"/>
                <a:cs typeface="Arial"/>
              </a:rPr>
              <a:t>​</a:t>
            </a:r>
          </a:p>
          <a:p>
            <a:pPr marL="342900" indent="-342900">
              <a:buFont typeface="Wingdings,Sans-Serif"/>
              <a:buChar char="§"/>
            </a:pPr>
            <a:r>
              <a:rPr lang="en-US" sz="2000" b="1">
                <a:latin typeface="Calibri"/>
                <a:ea typeface="Segoe UI"/>
                <a:cs typeface="Arial"/>
              </a:rPr>
              <a:t>-180° to 180°</a:t>
            </a:r>
          </a:p>
          <a:p>
            <a:pPr rtl="0"/>
            <a:r>
              <a:rPr lang="en-US" sz="2000" b="1">
                <a:latin typeface="Calibri"/>
                <a:ea typeface="Segoe UI"/>
                <a:cs typeface="Segoe UI"/>
              </a:rPr>
              <a:t>​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E18DCE-8C80-1A17-EB54-32C679FBF6BB}"/>
              </a:ext>
            </a:extLst>
          </p:cNvPr>
          <p:cNvSpPr txBox="1"/>
          <p:nvPr/>
        </p:nvSpPr>
        <p:spPr>
          <a:xfrm>
            <a:off x="7931853" y="14199255"/>
            <a:ext cx="5646245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/>
              <a:t>Electronic Mounting Board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12v 40APower Supply for Drivetrain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24v 20A Power supply for Arm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Raspberry Pi 4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Buck Converter 24v to 5V 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 b="1">
                <a:ea typeface="Calibri"/>
                <a:cs typeface="Calibri"/>
              </a:rPr>
              <a:t>To power RPI and LV Arm Line</a:t>
            </a:r>
          </a:p>
          <a:p>
            <a:pPr marL="342900" indent="-34290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Drivetrain Motor Controllers and DPDF Relays</a:t>
            </a:r>
          </a:p>
        </p:txBody>
      </p:sp>
      <p:cxnSp>
        <p:nvCxnSpPr>
          <p:cNvPr id="7743" name="Connector: Curved 7742">
            <a:extLst>
              <a:ext uri="{FF2B5EF4-FFF2-40B4-BE49-F238E27FC236}">
                <a16:creationId xmlns:a16="http://schemas.microsoft.com/office/drawing/2014/main" id="{DBF410E0-EB2A-53AC-C6F7-879280584F7F}"/>
              </a:ext>
            </a:extLst>
          </p:cNvPr>
          <p:cNvCxnSpPr/>
          <p:nvPr/>
        </p:nvCxnSpPr>
        <p:spPr>
          <a:xfrm flipH="1" flipV="1">
            <a:off x="8725378" y="19415334"/>
            <a:ext cx="1641951" cy="83293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5" name="TextBox 7524">
            <a:extLst>
              <a:ext uri="{FF2B5EF4-FFF2-40B4-BE49-F238E27FC236}">
                <a16:creationId xmlns:a16="http://schemas.microsoft.com/office/drawing/2014/main" id="{9D634580-5395-7C2A-1C5B-4FE3EA0B5644}"/>
              </a:ext>
            </a:extLst>
          </p:cNvPr>
          <p:cNvSpPr txBox="1"/>
          <p:nvPr/>
        </p:nvSpPr>
        <p:spPr>
          <a:xfrm>
            <a:off x="35802495" y="27803130"/>
            <a:ext cx="56613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>
                <a:ea typeface="Calibri"/>
                <a:cs typeface="Calibri"/>
              </a:rPr>
              <a:t>Single Joint Wiring Schematic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DAF3058-24C9-D847-961C-4B5701EDAC0C}"/>
              </a:ext>
            </a:extLst>
          </p:cNvPr>
          <p:cNvCxnSpPr>
            <a:cxnSpLocks/>
          </p:cNvCxnSpPr>
          <p:nvPr/>
        </p:nvCxnSpPr>
        <p:spPr>
          <a:xfrm flipH="1">
            <a:off x="16299462" y="18312647"/>
            <a:ext cx="2318187" cy="1511845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6722A-97DC-1A4C-B084-71DE1405BBED}"/>
              </a:ext>
            </a:extLst>
          </p:cNvPr>
          <p:cNvSpPr txBox="1"/>
          <p:nvPr/>
        </p:nvSpPr>
        <p:spPr>
          <a:xfrm>
            <a:off x="16644875" y="17383307"/>
            <a:ext cx="33110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/>
              <a:t>Authentic  Prototype </a:t>
            </a:r>
          </a:p>
        </p:txBody>
      </p:sp>
      <p:sp>
        <p:nvSpPr>
          <p:cNvPr id="7495" name="TextBox 7494">
            <a:extLst>
              <a:ext uri="{FF2B5EF4-FFF2-40B4-BE49-F238E27FC236}">
                <a16:creationId xmlns:a16="http://schemas.microsoft.com/office/drawing/2014/main" id="{B6DA3D89-3AC7-27C2-1779-14A35358D430}"/>
              </a:ext>
            </a:extLst>
          </p:cNvPr>
          <p:cNvSpPr txBox="1"/>
          <p:nvPr/>
        </p:nvSpPr>
        <p:spPr>
          <a:xfrm>
            <a:off x="648636" y="29112599"/>
            <a:ext cx="14754811" cy="3416320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r>
              <a:rPr lang="en-US" sz="4000" b="1">
                <a:ea typeface="Calibri"/>
                <a:cs typeface="Calibri"/>
              </a:rPr>
              <a:t>Interpret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ea typeface="Calibri"/>
                <a:cs typeface="Calibri"/>
              </a:rPr>
              <a:t>Each joint is set to the same angle and gathered data for approximately 5 seconds of its actual position.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The data graphs illustrate the robot’s actual joint positions compared to the commanded (input) positions over time.</a:t>
            </a:r>
            <a:endParaRPr lang="en-US" sz="3000"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496" name="TextBox 7495">
            <a:extLst>
              <a:ext uri="{FF2B5EF4-FFF2-40B4-BE49-F238E27FC236}">
                <a16:creationId xmlns:a16="http://schemas.microsoft.com/office/drawing/2014/main" id="{17ABD94A-6A77-BA36-0EF1-28EC84976B34}"/>
              </a:ext>
            </a:extLst>
          </p:cNvPr>
          <p:cNvSpPr txBox="1"/>
          <p:nvPr/>
        </p:nvSpPr>
        <p:spPr>
          <a:xfrm>
            <a:off x="16734426" y="23245466"/>
            <a:ext cx="11867435" cy="9294852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ea typeface="Calibri"/>
                <a:cs typeface="Calibri"/>
              </a:rPr>
              <a:t>Data</a:t>
            </a:r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pPr algn="ctr"/>
            <a:endParaRPr lang="en-US" sz="3000"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497" name="Picture 7496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9AB7E8CD-72C2-C5D0-F6FE-3DB8CF14D6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56109" y="24338579"/>
            <a:ext cx="5747710" cy="3397463"/>
          </a:xfrm>
          <a:prstGeom prst="rect">
            <a:avLst/>
          </a:prstGeom>
        </p:spPr>
      </p:pic>
      <p:pic>
        <p:nvPicPr>
          <p:cNvPr id="7498" name="Picture 7497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EB4084C9-0537-DE09-C14F-FDA3F594EA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96293" y="24346458"/>
            <a:ext cx="5851529" cy="3397463"/>
          </a:xfrm>
          <a:prstGeom prst="rect">
            <a:avLst/>
          </a:prstGeom>
        </p:spPr>
      </p:pic>
      <p:pic>
        <p:nvPicPr>
          <p:cNvPr id="41" name="Picture 4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C6CD99E-F509-AF49-9418-6E87222E20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913" y="28817447"/>
            <a:ext cx="5747711" cy="3229427"/>
          </a:xfrm>
          <a:prstGeom prst="rect">
            <a:avLst/>
          </a:prstGeom>
        </p:spPr>
      </p:pic>
      <p:pic>
        <p:nvPicPr>
          <p:cNvPr id="42" name="Picture 4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045971E-9A22-5144-80E1-FEC06FF74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313" y="28759253"/>
            <a:ext cx="5782693" cy="33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1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3d4033c-f731-49ed-92c5-8887526c5282">
      <Terms xmlns="http://schemas.microsoft.com/office/infopath/2007/PartnerControls"/>
    </lcf76f155ced4ddcb4097134ff3c332f>
    <TaxCatchAll xmlns="a4cb5a2a-1a73-4346-b7b9-f7657a8796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17D4D4A8D270448F84121F3F4F8AB0" ma:contentTypeVersion="12" ma:contentTypeDescription="Create a new document." ma:contentTypeScope="" ma:versionID="71157ee80e468831a908735f35b51f24">
  <xsd:schema xmlns:xsd="http://www.w3.org/2001/XMLSchema" xmlns:xs="http://www.w3.org/2001/XMLSchema" xmlns:p="http://schemas.microsoft.com/office/2006/metadata/properties" xmlns:ns2="33d4033c-f731-49ed-92c5-8887526c5282" xmlns:ns3="a4cb5a2a-1a73-4346-b7b9-f7657a879602" targetNamespace="http://schemas.microsoft.com/office/2006/metadata/properties" ma:root="true" ma:fieldsID="54901de4e2dc8ccf1072a219f2fd5daf" ns2:_="" ns3:_="">
    <xsd:import namespace="33d4033c-f731-49ed-92c5-8887526c5282"/>
    <xsd:import namespace="a4cb5a2a-1a73-4346-b7b9-f7657a8796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4033c-f731-49ed-92c5-8887526c52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dc656b0-98d7-492e-824b-0841517da8f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b5a2a-1a73-4346-b7b9-f7657a87960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b19c945-ae31-4b59-a17f-f19ecb5d46a5}" ma:internalName="TaxCatchAll" ma:showField="CatchAllData" ma:web="a4cb5a2a-1a73-4346-b7b9-f7657a8796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A6EFB5-E559-44F2-B576-29A7F616218C}">
  <ds:schemaRefs>
    <ds:schemaRef ds:uri="33d4033c-f731-49ed-92c5-8887526c5282"/>
    <ds:schemaRef ds:uri="a4cb5a2a-1a73-4346-b7b9-f7657a8796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DA49EBE-A3D9-482F-9606-B75A660C91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84E567-FCAC-4DDB-B408-3EFF2F69607C}">
  <ds:schemaRefs>
    <ds:schemaRef ds:uri="33d4033c-f731-49ed-92c5-8887526c5282"/>
    <ds:schemaRef ds:uri="a4cb5a2a-1a73-4346-b7b9-f7657a8796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Atchison,Jennifer</dc:creator>
  <cp:revision>1</cp:revision>
  <dcterms:created xsi:type="dcterms:W3CDTF">2021-04-12T18:41:15Z</dcterms:created>
  <dcterms:modified xsi:type="dcterms:W3CDTF">2025-05-30T14:55:21Z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0x0101007D17D4D4A8D270448F84121F3F4F8AB0</vt:lpwstr>
  </property>
  <property fmtid="{D5CDD505-2E9C-101B-9397-08002B2CF9AE}" pid="3" name="MediaServiceImageTags">
    <vt:lpwstr/>
  </property>
</Properties>
</file>